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.jpg" ContentType="image/jpg"/>
  <Override PartName="/ppt/media/image3.jpg" ContentType="image/jp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516" r:id="rId7"/>
    <p:sldId id="517" r:id="rId8"/>
    <p:sldId id="518" r:id="rId9"/>
    <p:sldId id="547" r:id="rId10"/>
    <p:sldId id="520" r:id="rId11"/>
    <p:sldId id="521" r:id="rId12"/>
    <p:sldId id="522" r:id="rId13"/>
    <p:sldId id="548" r:id="rId14"/>
    <p:sldId id="523" r:id="rId15"/>
    <p:sldId id="524" r:id="rId16"/>
    <p:sldId id="540" r:id="rId17"/>
    <p:sldId id="525" r:id="rId18"/>
    <p:sldId id="526" r:id="rId19"/>
    <p:sldId id="527" r:id="rId20"/>
    <p:sldId id="528" r:id="rId21"/>
    <p:sldId id="529" r:id="rId22"/>
    <p:sldId id="530" r:id="rId23"/>
    <p:sldId id="531" r:id="rId24"/>
    <p:sldId id="546" r:id="rId25"/>
    <p:sldId id="262" r:id="rId26"/>
    <p:sldId id="263" r:id="rId27"/>
    <p:sldId id="264" r:id="rId28"/>
    <p:sldId id="542" r:id="rId29"/>
    <p:sldId id="543" r:id="rId30"/>
    <p:sldId id="544" r:id="rId31"/>
    <p:sldId id="545" r:id="rId32"/>
    <p:sldId id="313" r:id="rId33"/>
    <p:sldId id="315" r:id="rId34"/>
    <p:sldId id="549" r:id="rId35"/>
    <p:sldId id="550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6" autoAdjust="0"/>
    <p:restoredTop sz="94660"/>
  </p:normalViewPr>
  <p:slideViewPr>
    <p:cSldViewPr>
      <p:cViewPr varScale="1">
        <p:scale>
          <a:sx n="75" d="100"/>
          <a:sy n="75" d="100"/>
        </p:scale>
        <p:origin x="1488" y="3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82F97D-9B0C-4498-B690-1660E6C3EFC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635CB1-0D7B-40A6-8390-D91278F77757}">
      <dgm:prSet phldrT="[Text]"/>
      <dgm:spPr/>
      <dgm:t>
        <a:bodyPr/>
        <a:lstStyle/>
        <a:p>
          <a:r>
            <a:rPr lang="en-US"/>
            <a:t>Embedded System</a:t>
          </a:r>
        </a:p>
      </dgm:t>
    </dgm:pt>
    <dgm:pt modelId="{3869A61D-DA56-4B45-83BF-10DF1341C842}" type="parTrans" cxnId="{B14E6050-A356-458D-ADEA-1A8A4B8A18C0}">
      <dgm:prSet/>
      <dgm:spPr/>
      <dgm:t>
        <a:bodyPr/>
        <a:lstStyle/>
        <a:p>
          <a:endParaRPr lang="en-US"/>
        </a:p>
      </dgm:t>
    </dgm:pt>
    <dgm:pt modelId="{5E253872-E3D9-4F91-96E5-7CC24BD3C087}" type="sibTrans" cxnId="{B14E6050-A356-458D-ADEA-1A8A4B8A18C0}">
      <dgm:prSet/>
      <dgm:spPr/>
      <dgm:t>
        <a:bodyPr/>
        <a:lstStyle/>
        <a:p>
          <a:endParaRPr lang="en-US"/>
        </a:p>
      </dgm:t>
    </dgm:pt>
    <dgm:pt modelId="{11874BA2-0E26-4FAA-8F87-485DA6A9CB0A}">
      <dgm:prSet phldrT="[Text]"/>
      <dgm:spPr/>
      <dgm:t>
        <a:bodyPr/>
        <a:lstStyle/>
        <a:p>
          <a:r>
            <a:rPr lang="en-US"/>
            <a:t>Software</a:t>
          </a:r>
        </a:p>
      </dgm:t>
    </dgm:pt>
    <dgm:pt modelId="{33EC1CFA-CC2A-4F8F-8CA1-79F28FE01F91}" type="parTrans" cxnId="{ED63A6F5-18DF-4BA1-A412-61A9E247139F}">
      <dgm:prSet/>
      <dgm:spPr/>
      <dgm:t>
        <a:bodyPr/>
        <a:lstStyle/>
        <a:p>
          <a:endParaRPr lang="en-US"/>
        </a:p>
      </dgm:t>
    </dgm:pt>
    <dgm:pt modelId="{2BB476BC-2A07-4BBD-A44B-FBE17ABC2273}" type="sibTrans" cxnId="{ED63A6F5-18DF-4BA1-A412-61A9E247139F}">
      <dgm:prSet/>
      <dgm:spPr/>
      <dgm:t>
        <a:bodyPr/>
        <a:lstStyle/>
        <a:p>
          <a:endParaRPr lang="en-US"/>
        </a:p>
      </dgm:t>
    </dgm:pt>
    <dgm:pt modelId="{2CA5D0F9-2932-4F64-8BBC-F90C6CAF1BC1}">
      <dgm:prSet phldrT="[Text]"/>
      <dgm:spPr/>
      <dgm:t>
        <a:bodyPr/>
        <a:lstStyle/>
        <a:p>
          <a:r>
            <a:rPr lang="en-US"/>
            <a:t>Hardware</a:t>
          </a:r>
        </a:p>
      </dgm:t>
    </dgm:pt>
    <dgm:pt modelId="{D31D06E0-C20F-4B65-A92B-57CC92F3D894}" type="parTrans" cxnId="{2948630E-9007-4E2C-83F4-9BEA74DF330E}">
      <dgm:prSet/>
      <dgm:spPr/>
      <dgm:t>
        <a:bodyPr/>
        <a:lstStyle/>
        <a:p>
          <a:endParaRPr lang="en-US"/>
        </a:p>
      </dgm:t>
    </dgm:pt>
    <dgm:pt modelId="{6EE8543F-F928-4FAB-B2B8-80A5DD4FF229}" type="sibTrans" cxnId="{2948630E-9007-4E2C-83F4-9BEA74DF330E}">
      <dgm:prSet/>
      <dgm:spPr/>
      <dgm:t>
        <a:bodyPr/>
        <a:lstStyle/>
        <a:p>
          <a:endParaRPr lang="en-US"/>
        </a:p>
      </dgm:t>
    </dgm:pt>
    <dgm:pt modelId="{EC9409CD-7BFD-4719-81DB-1162721EDE0A}">
      <dgm:prSet phldrT="[Text]"/>
      <dgm:spPr/>
      <dgm:t>
        <a:bodyPr/>
        <a:lstStyle/>
        <a:p>
          <a:r>
            <a:rPr lang="en-US"/>
            <a:t>Bộ VXL</a:t>
          </a:r>
        </a:p>
      </dgm:t>
    </dgm:pt>
    <dgm:pt modelId="{D6CA5BA9-AB8B-4EFD-B401-115C68157A3A}" type="parTrans" cxnId="{6F4374A0-14F9-4BE5-8BA1-1788F412AD2B}">
      <dgm:prSet/>
      <dgm:spPr/>
      <dgm:t>
        <a:bodyPr/>
        <a:lstStyle/>
        <a:p>
          <a:endParaRPr lang="en-US"/>
        </a:p>
      </dgm:t>
    </dgm:pt>
    <dgm:pt modelId="{4BA775EB-C6B8-4456-87F5-175C4D949AF0}" type="sibTrans" cxnId="{6F4374A0-14F9-4BE5-8BA1-1788F412AD2B}">
      <dgm:prSet/>
      <dgm:spPr/>
      <dgm:t>
        <a:bodyPr/>
        <a:lstStyle/>
        <a:p>
          <a:endParaRPr lang="en-US"/>
        </a:p>
      </dgm:t>
    </dgm:pt>
    <dgm:pt modelId="{09B493B1-79F9-48ED-97AF-ED2FF26BED59}">
      <dgm:prSet phldrT="[Text]"/>
      <dgm:spPr/>
      <dgm:t>
        <a:bodyPr/>
        <a:lstStyle/>
        <a:p>
          <a:r>
            <a:rPr lang="en-US"/>
            <a:t>PIC</a:t>
          </a:r>
        </a:p>
      </dgm:t>
    </dgm:pt>
    <dgm:pt modelId="{A97C3D43-B35B-4173-851C-A3EC5D356391}" type="parTrans" cxnId="{7BA2F15B-82BC-4F48-B804-EB84C0E12228}">
      <dgm:prSet/>
      <dgm:spPr/>
      <dgm:t>
        <a:bodyPr/>
        <a:lstStyle/>
        <a:p>
          <a:endParaRPr lang="en-US"/>
        </a:p>
      </dgm:t>
    </dgm:pt>
    <dgm:pt modelId="{20A5374B-F19D-49B8-B069-F0872CDAC2E9}" type="sibTrans" cxnId="{7BA2F15B-82BC-4F48-B804-EB84C0E12228}">
      <dgm:prSet/>
      <dgm:spPr/>
      <dgm:t>
        <a:bodyPr/>
        <a:lstStyle/>
        <a:p>
          <a:endParaRPr lang="en-US"/>
        </a:p>
      </dgm:t>
    </dgm:pt>
    <dgm:pt modelId="{A0BDEF5D-5864-4F28-BB42-F0E8B6D4B881}">
      <dgm:prSet phldrT="[Text]"/>
      <dgm:spPr/>
      <dgm:t>
        <a:bodyPr/>
        <a:lstStyle/>
        <a:p>
          <a:r>
            <a:rPr lang="en-US"/>
            <a:t>AVR</a:t>
          </a:r>
        </a:p>
      </dgm:t>
    </dgm:pt>
    <dgm:pt modelId="{F9510B92-734A-4D05-A001-A0F3C0EE6B82}" type="parTrans" cxnId="{E81AC9D5-1E1B-4525-9940-3DFB01C33360}">
      <dgm:prSet/>
      <dgm:spPr/>
      <dgm:t>
        <a:bodyPr/>
        <a:lstStyle/>
        <a:p>
          <a:endParaRPr lang="en-US"/>
        </a:p>
      </dgm:t>
    </dgm:pt>
    <dgm:pt modelId="{F077CA31-319F-4AD0-B839-D79DED067C7C}" type="sibTrans" cxnId="{E81AC9D5-1E1B-4525-9940-3DFB01C33360}">
      <dgm:prSet/>
      <dgm:spPr/>
      <dgm:t>
        <a:bodyPr/>
        <a:lstStyle/>
        <a:p>
          <a:endParaRPr lang="en-US"/>
        </a:p>
      </dgm:t>
    </dgm:pt>
    <dgm:pt modelId="{BCE6E302-79E6-49D1-AC17-0691A5537B19}">
      <dgm:prSet phldrT="[Text]"/>
      <dgm:spPr/>
      <dgm:t>
        <a:bodyPr/>
        <a:lstStyle/>
        <a:p>
          <a:r>
            <a:rPr lang="en-US"/>
            <a:t>8051</a:t>
          </a:r>
        </a:p>
      </dgm:t>
    </dgm:pt>
    <dgm:pt modelId="{203CD9AE-0B35-4D96-851E-44539D0BA994}" type="parTrans" cxnId="{B7CAEDED-F5D8-4740-9984-C6794BC4634A}">
      <dgm:prSet/>
      <dgm:spPr/>
      <dgm:t>
        <a:bodyPr/>
        <a:lstStyle/>
        <a:p>
          <a:endParaRPr lang="en-US"/>
        </a:p>
      </dgm:t>
    </dgm:pt>
    <dgm:pt modelId="{3D2314E8-1446-4449-AF49-AA66546C38B2}" type="sibTrans" cxnId="{B7CAEDED-F5D8-4740-9984-C6794BC4634A}">
      <dgm:prSet/>
      <dgm:spPr/>
      <dgm:t>
        <a:bodyPr/>
        <a:lstStyle/>
        <a:p>
          <a:endParaRPr lang="en-US"/>
        </a:p>
      </dgm:t>
    </dgm:pt>
    <dgm:pt modelId="{E0946E8B-5A81-444C-8CDB-3FAE15962609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ARM</a:t>
          </a:r>
        </a:p>
      </dgm:t>
    </dgm:pt>
    <dgm:pt modelId="{886892B5-AF1C-4A63-B6CD-EDD7FAB8034C}" type="parTrans" cxnId="{3389CFA0-F6BC-4C93-AFAF-702A021D9929}">
      <dgm:prSet/>
      <dgm:spPr/>
      <dgm:t>
        <a:bodyPr/>
        <a:lstStyle/>
        <a:p>
          <a:endParaRPr lang="en-US"/>
        </a:p>
      </dgm:t>
    </dgm:pt>
    <dgm:pt modelId="{E31295C9-D0E1-4BD7-8BDD-29C51B1BCDF8}" type="sibTrans" cxnId="{3389CFA0-F6BC-4C93-AFAF-702A021D9929}">
      <dgm:prSet/>
      <dgm:spPr/>
      <dgm:t>
        <a:bodyPr/>
        <a:lstStyle/>
        <a:p>
          <a:endParaRPr lang="en-US"/>
        </a:p>
      </dgm:t>
    </dgm:pt>
    <dgm:pt modelId="{326A1E82-6E03-4CF6-89A5-8D5B5093F328}">
      <dgm:prSet phldrT="[Text]"/>
      <dgm:spPr/>
      <dgm:t>
        <a:bodyPr/>
        <a:lstStyle/>
        <a:p>
          <a:r>
            <a:rPr lang="en-US"/>
            <a:t>Bộ nhớ</a:t>
          </a:r>
        </a:p>
      </dgm:t>
    </dgm:pt>
    <dgm:pt modelId="{FFBE15E7-AD6E-4CD1-BF3E-CB4018C2C6C1}" type="parTrans" cxnId="{5D541D0C-8194-490A-9A5A-7550C9441178}">
      <dgm:prSet/>
      <dgm:spPr/>
      <dgm:t>
        <a:bodyPr/>
        <a:lstStyle/>
        <a:p>
          <a:endParaRPr lang="en-US"/>
        </a:p>
      </dgm:t>
    </dgm:pt>
    <dgm:pt modelId="{00BB1ED1-21B3-444B-810C-B47706BDBEB0}" type="sibTrans" cxnId="{5D541D0C-8194-490A-9A5A-7550C9441178}">
      <dgm:prSet/>
      <dgm:spPr/>
      <dgm:t>
        <a:bodyPr/>
        <a:lstStyle/>
        <a:p>
          <a:endParaRPr lang="en-US"/>
        </a:p>
      </dgm:t>
    </dgm:pt>
    <dgm:pt modelId="{23A85819-3B3C-4E1D-8E55-58A60FC97F1F}">
      <dgm:prSet phldrT="[Text]"/>
      <dgm:spPr/>
      <dgm:t>
        <a:bodyPr/>
        <a:lstStyle/>
        <a:p>
          <a:r>
            <a:rPr lang="en-US"/>
            <a:t>ROM</a:t>
          </a:r>
        </a:p>
      </dgm:t>
    </dgm:pt>
    <dgm:pt modelId="{DC49D31B-346A-45A0-8724-B5BA3DD5681E}" type="parTrans" cxnId="{F67927B7-4135-491A-8C40-7595C0034723}">
      <dgm:prSet/>
      <dgm:spPr/>
      <dgm:t>
        <a:bodyPr/>
        <a:lstStyle/>
        <a:p>
          <a:endParaRPr lang="en-US"/>
        </a:p>
      </dgm:t>
    </dgm:pt>
    <dgm:pt modelId="{0712450D-9D4A-44D6-BB23-8F214A034F2A}" type="sibTrans" cxnId="{F67927B7-4135-491A-8C40-7595C0034723}">
      <dgm:prSet/>
      <dgm:spPr/>
      <dgm:t>
        <a:bodyPr/>
        <a:lstStyle/>
        <a:p>
          <a:endParaRPr lang="en-US"/>
        </a:p>
      </dgm:t>
    </dgm:pt>
    <dgm:pt modelId="{7799448D-ED99-4BE4-BA72-76D30C273D95}">
      <dgm:prSet phldrT="[Text]"/>
      <dgm:spPr/>
      <dgm:t>
        <a:bodyPr/>
        <a:lstStyle/>
        <a:p>
          <a:r>
            <a:rPr lang="en-US"/>
            <a:t>RAM</a:t>
          </a:r>
        </a:p>
      </dgm:t>
    </dgm:pt>
    <dgm:pt modelId="{D2E7E1B0-5A79-45EA-B1ED-E4242EA6B0E3}" type="parTrans" cxnId="{A745B5C9-5F71-420C-B9A1-444ADC8A4D9E}">
      <dgm:prSet/>
      <dgm:spPr/>
      <dgm:t>
        <a:bodyPr/>
        <a:lstStyle/>
        <a:p>
          <a:endParaRPr lang="en-US"/>
        </a:p>
      </dgm:t>
    </dgm:pt>
    <dgm:pt modelId="{C265FE27-5974-407B-97E0-DF7CA2E7B3DE}" type="sibTrans" cxnId="{A745B5C9-5F71-420C-B9A1-444ADC8A4D9E}">
      <dgm:prSet/>
      <dgm:spPr/>
      <dgm:t>
        <a:bodyPr/>
        <a:lstStyle/>
        <a:p>
          <a:endParaRPr lang="en-US"/>
        </a:p>
      </dgm:t>
    </dgm:pt>
    <dgm:pt modelId="{5C6481FB-D318-4C7E-A644-1BC70A54A528}">
      <dgm:prSet phldrT="[Text]"/>
      <dgm:spPr/>
      <dgm:t>
        <a:bodyPr/>
        <a:lstStyle/>
        <a:p>
          <a:r>
            <a:rPr lang="en-US"/>
            <a:t>Flash</a:t>
          </a:r>
        </a:p>
      </dgm:t>
    </dgm:pt>
    <dgm:pt modelId="{058EAD1E-C2A9-4EE2-A70C-8831B5C134A2}" type="parTrans" cxnId="{89B5BA69-6F91-4C3D-87B8-7E96939FA3EB}">
      <dgm:prSet/>
      <dgm:spPr/>
      <dgm:t>
        <a:bodyPr/>
        <a:lstStyle/>
        <a:p>
          <a:endParaRPr lang="en-US"/>
        </a:p>
      </dgm:t>
    </dgm:pt>
    <dgm:pt modelId="{207C4F8D-ED2D-448A-8E5E-C0DA47B3C7AC}" type="sibTrans" cxnId="{89B5BA69-6F91-4C3D-87B8-7E96939FA3EB}">
      <dgm:prSet/>
      <dgm:spPr/>
      <dgm:t>
        <a:bodyPr/>
        <a:lstStyle/>
        <a:p>
          <a:endParaRPr lang="en-US"/>
        </a:p>
      </dgm:t>
    </dgm:pt>
    <dgm:pt modelId="{150DB3BE-293E-4E78-BFA5-CE85614BDBC2}">
      <dgm:prSet phldrT="[Text]"/>
      <dgm:spPr/>
      <dgm:t>
        <a:bodyPr/>
        <a:lstStyle/>
        <a:p>
          <a:r>
            <a:rPr lang="en-US"/>
            <a:t>OS</a:t>
          </a:r>
        </a:p>
      </dgm:t>
    </dgm:pt>
    <dgm:pt modelId="{AD6137A9-A66D-4B11-935F-9AC3EE4EA94D}" type="parTrans" cxnId="{F182F7E9-68FB-4718-B264-1677E31EB53A}">
      <dgm:prSet/>
      <dgm:spPr/>
      <dgm:t>
        <a:bodyPr/>
        <a:lstStyle/>
        <a:p>
          <a:endParaRPr lang="en-US"/>
        </a:p>
      </dgm:t>
    </dgm:pt>
    <dgm:pt modelId="{520535DD-BD4B-451F-8F26-6732E097D5E6}" type="sibTrans" cxnId="{F182F7E9-68FB-4718-B264-1677E31EB53A}">
      <dgm:prSet/>
      <dgm:spPr/>
      <dgm:t>
        <a:bodyPr/>
        <a:lstStyle/>
        <a:p>
          <a:endParaRPr lang="en-US"/>
        </a:p>
      </dgm:t>
    </dgm:pt>
    <dgm:pt modelId="{F3BC3A8C-8F6E-43A4-9E3D-6BFD6359891A}">
      <dgm:prSet phldrT="[Text]"/>
      <dgm:spPr/>
      <dgm:t>
        <a:bodyPr/>
        <a:lstStyle/>
        <a:p>
          <a:r>
            <a:rPr lang="en-US"/>
            <a:t>Real Time</a:t>
          </a:r>
        </a:p>
      </dgm:t>
    </dgm:pt>
    <dgm:pt modelId="{36613F0E-5B1C-46BA-B66E-7928ECA847F1}" type="parTrans" cxnId="{31371DB1-D6F8-4A66-81B5-A3CBC52D1103}">
      <dgm:prSet/>
      <dgm:spPr/>
      <dgm:t>
        <a:bodyPr/>
        <a:lstStyle/>
        <a:p>
          <a:endParaRPr lang="en-US"/>
        </a:p>
      </dgm:t>
    </dgm:pt>
    <dgm:pt modelId="{B8ADA0A7-A1AA-41CD-986B-5342B19567F4}" type="sibTrans" cxnId="{31371DB1-D6F8-4A66-81B5-A3CBC52D1103}">
      <dgm:prSet/>
      <dgm:spPr/>
      <dgm:t>
        <a:bodyPr/>
        <a:lstStyle/>
        <a:p>
          <a:endParaRPr lang="en-US"/>
        </a:p>
      </dgm:t>
    </dgm:pt>
    <dgm:pt modelId="{80BF5770-4841-4597-ABC4-6C0F5355F877}">
      <dgm:prSet phldrT="[Text]"/>
      <dgm:spPr/>
      <dgm:t>
        <a:bodyPr/>
        <a:lstStyle/>
        <a:p>
          <a:r>
            <a:rPr lang="en-US"/>
            <a:t>Non RT</a:t>
          </a:r>
        </a:p>
      </dgm:t>
    </dgm:pt>
    <dgm:pt modelId="{06D9C23B-22ED-496E-B006-514624A266BC}" type="parTrans" cxnId="{F65EEFDF-F063-451D-B117-C2DD924B1F85}">
      <dgm:prSet/>
      <dgm:spPr/>
      <dgm:t>
        <a:bodyPr/>
        <a:lstStyle/>
        <a:p>
          <a:endParaRPr lang="en-US"/>
        </a:p>
      </dgm:t>
    </dgm:pt>
    <dgm:pt modelId="{B0FF272E-3266-4903-870D-52AA084D89B5}" type="sibTrans" cxnId="{F65EEFDF-F063-451D-B117-C2DD924B1F85}">
      <dgm:prSet/>
      <dgm:spPr/>
      <dgm:t>
        <a:bodyPr/>
        <a:lstStyle/>
        <a:p>
          <a:endParaRPr lang="en-US"/>
        </a:p>
      </dgm:t>
    </dgm:pt>
    <dgm:pt modelId="{D38D4EF7-A463-4111-A560-F2386A57BC29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Free RTOS</a:t>
          </a:r>
        </a:p>
      </dgm:t>
    </dgm:pt>
    <dgm:pt modelId="{3419EE13-BA64-4E1A-A36F-426D19E4F3BF}" type="parTrans" cxnId="{9C56C66B-E623-42CD-82A1-AAAE1C02EF5B}">
      <dgm:prSet/>
      <dgm:spPr/>
      <dgm:t>
        <a:bodyPr/>
        <a:lstStyle/>
        <a:p>
          <a:endParaRPr lang="en-US"/>
        </a:p>
      </dgm:t>
    </dgm:pt>
    <dgm:pt modelId="{75D1D7A8-495C-4F55-AE18-C457D87CAA6A}" type="sibTrans" cxnId="{9C56C66B-E623-42CD-82A1-AAAE1C02EF5B}">
      <dgm:prSet/>
      <dgm:spPr/>
      <dgm:t>
        <a:bodyPr/>
        <a:lstStyle/>
        <a:p>
          <a:endParaRPr lang="en-US"/>
        </a:p>
      </dgm:t>
    </dgm:pt>
    <dgm:pt modelId="{621AD7DA-3075-4473-A52E-615AD7A3C304}">
      <dgm:prSet phldrT="[Text]"/>
      <dgm:spPr/>
      <dgm:t>
        <a:bodyPr/>
        <a:lstStyle/>
        <a:p>
          <a:r>
            <a:rPr lang="en-US"/>
            <a:t>uOS</a:t>
          </a:r>
        </a:p>
      </dgm:t>
    </dgm:pt>
    <dgm:pt modelId="{C7E39A4A-5618-4CAF-8A24-287882B64500}" type="parTrans" cxnId="{3B630A8C-F2ED-4086-90BA-4672ABECEFA1}">
      <dgm:prSet/>
      <dgm:spPr/>
      <dgm:t>
        <a:bodyPr/>
        <a:lstStyle/>
        <a:p>
          <a:endParaRPr lang="en-US"/>
        </a:p>
      </dgm:t>
    </dgm:pt>
    <dgm:pt modelId="{40194D92-D30D-451C-B9E9-0949E5A30B59}" type="sibTrans" cxnId="{3B630A8C-F2ED-4086-90BA-4672ABECEFA1}">
      <dgm:prSet/>
      <dgm:spPr/>
      <dgm:t>
        <a:bodyPr/>
        <a:lstStyle/>
        <a:p>
          <a:endParaRPr lang="en-US"/>
        </a:p>
      </dgm:t>
    </dgm:pt>
    <dgm:pt modelId="{5CD6C141-5C3A-4A6E-B9F1-369281C58A22}">
      <dgm:prSet phldrT="[Text]"/>
      <dgm:spPr/>
      <dgm:t>
        <a:bodyPr/>
        <a:lstStyle/>
        <a:p>
          <a:r>
            <a:rPr lang="en-US"/>
            <a:t>Bambo OS</a:t>
          </a:r>
        </a:p>
      </dgm:t>
    </dgm:pt>
    <dgm:pt modelId="{5FB08111-3E5E-4BEE-B5C0-EFF6E0C98D38}" type="parTrans" cxnId="{00C8FD3A-21C2-41A7-A6EB-DB699CA0EED5}">
      <dgm:prSet/>
      <dgm:spPr/>
      <dgm:t>
        <a:bodyPr/>
        <a:lstStyle/>
        <a:p>
          <a:endParaRPr lang="en-US"/>
        </a:p>
      </dgm:t>
    </dgm:pt>
    <dgm:pt modelId="{FEB81AE9-27B5-414D-99FB-DE37559B04AE}" type="sibTrans" cxnId="{00C8FD3A-21C2-41A7-A6EB-DB699CA0EED5}">
      <dgm:prSet/>
      <dgm:spPr/>
      <dgm:t>
        <a:bodyPr/>
        <a:lstStyle/>
        <a:p>
          <a:endParaRPr lang="en-US"/>
        </a:p>
      </dgm:t>
    </dgm:pt>
    <dgm:pt modelId="{39162694-34D3-4A56-9028-A1D598A6C268}">
      <dgm:prSet phldrT="[Text]"/>
      <dgm:spPr/>
      <dgm:t>
        <a:bodyPr/>
        <a:lstStyle/>
        <a:p>
          <a:r>
            <a:rPr lang="en-US"/>
            <a:t>Windows</a:t>
          </a:r>
        </a:p>
      </dgm:t>
    </dgm:pt>
    <dgm:pt modelId="{4771E0E6-A06D-48ED-AA6D-8D073E2E1202}" type="parTrans" cxnId="{451A5834-CE65-41F4-B221-2DE4243850FD}">
      <dgm:prSet/>
      <dgm:spPr/>
      <dgm:t>
        <a:bodyPr/>
        <a:lstStyle/>
        <a:p>
          <a:endParaRPr lang="en-US"/>
        </a:p>
      </dgm:t>
    </dgm:pt>
    <dgm:pt modelId="{8DAFAE43-796B-4A1B-B462-7132AE73E64E}" type="sibTrans" cxnId="{451A5834-CE65-41F4-B221-2DE4243850FD}">
      <dgm:prSet/>
      <dgm:spPr/>
      <dgm:t>
        <a:bodyPr/>
        <a:lstStyle/>
        <a:p>
          <a:endParaRPr lang="en-US"/>
        </a:p>
      </dgm:t>
    </dgm:pt>
    <dgm:pt modelId="{07D20630-5F95-493A-849F-7BB3D5D7B466}">
      <dgm:prSet phldrT="[Text]"/>
      <dgm:spPr/>
      <dgm:t>
        <a:bodyPr/>
        <a:lstStyle/>
        <a:p>
          <a:r>
            <a:rPr lang="en-US"/>
            <a:t>Linux Kernel</a:t>
          </a:r>
        </a:p>
      </dgm:t>
    </dgm:pt>
    <dgm:pt modelId="{4237EDF2-00D9-4998-BAED-DC797F626AEF}" type="parTrans" cxnId="{6ED6A2A9-CFB7-4218-AA6F-7CCB9C0CBEE1}">
      <dgm:prSet/>
      <dgm:spPr/>
      <dgm:t>
        <a:bodyPr/>
        <a:lstStyle/>
        <a:p>
          <a:endParaRPr lang="en-US"/>
        </a:p>
      </dgm:t>
    </dgm:pt>
    <dgm:pt modelId="{BF13A422-1F8B-4BB3-9957-FB42D600A723}" type="sibTrans" cxnId="{6ED6A2A9-CFB7-4218-AA6F-7CCB9C0CBEE1}">
      <dgm:prSet/>
      <dgm:spPr/>
      <dgm:t>
        <a:bodyPr/>
        <a:lstStyle/>
        <a:p>
          <a:endParaRPr lang="en-US"/>
        </a:p>
      </dgm:t>
    </dgm:pt>
    <dgm:pt modelId="{DEE221CF-C269-4787-8FE1-4E95C73AB80E}">
      <dgm:prSet phldrT="[Text]"/>
      <dgm:spPr/>
      <dgm:t>
        <a:bodyPr/>
        <a:lstStyle/>
        <a:p>
          <a:r>
            <a:rPr lang="en-US"/>
            <a:t>Raspian</a:t>
          </a:r>
        </a:p>
      </dgm:t>
    </dgm:pt>
    <dgm:pt modelId="{1AA1B8DA-86D9-4DA3-8F7B-A179A323F4B5}" type="parTrans" cxnId="{7E96DB45-C3B9-490E-9EA7-D39608EA8CBF}">
      <dgm:prSet/>
      <dgm:spPr/>
      <dgm:t>
        <a:bodyPr/>
        <a:lstStyle/>
        <a:p>
          <a:endParaRPr lang="en-US"/>
        </a:p>
      </dgm:t>
    </dgm:pt>
    <dgm:pt modelId="{4DD063FC-D31F-4E46-AC8C-EB49F64A7C58}" type="sibTrans" cxnId="{7E96DB45-C3B9-490E-9EA7-D39608EA8CBF}">
      <dgm:prSet/>
      <dgm:spPr/>
      <dgm:t>
        <a:bodyPr/>
        <a:lstStyle/>
        <a:p>
          <a:endParaRPr lang="en-US"/>
        </a:p>
      </dgm:t>
    </dgm:pt>
    <dgm:pt modelId="{944DB153-5EB4-4DB4-BC6D-86C260205CC2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Ubuntu</a:t>
          </a:r>
        </a:p>
      </dgm:t>
    </dgm:pt>
    <dgm:pt modelId="{C777CAC6-BC25-4A98-BF13-70A2352BBBEE}" type="parTrans" cxnId="{76E79AFE-219E-40B3-8E5B-324F170A80D2}">
      <dgm:prSet/>
      <dgm:spPr/>
      <dgm:t>
        <a:bodyPr/>
        <a:lstStyle/>
        <a:p>
          <a:endParaRPr lang="en-US"/>
        </a:p>
      </dgm:t>
    </dgm:pt>
    <dgm:pt modelId="{069DD7D8-E921-443E-8E2C-77AE236E9D6E}" type="sibTrans" cxnId="{76E79AFE-219E-40B3-8E5B-324F170A80D2}">
      <dgm:prSet/>
      <dgm:spPr/>
      <dgm:t>
        <a:bodyPr/>
        <a:lstStyle/>
        <a:p>
          <a:endParaRPr lang="en-US"/>
        </a:p>
      </dgm:t>
    </dgm:pt>
    <dgm:pt modelId="{59531A1D-6623-4624-9082-5754B3929450}">
      <dgm:prSet phldrT="[Text]"/>
      <dgm:spPr/>
      <dgm:t>
        <a:bodyPr/>
        <a:lstStyle/>
        <a:p>
          <a:r>
            <a:rPr lang="en-US"/>
            <a:t>Non OS</a:t>
          </a:r>
        </a:p>
      </dgm:t>
    </dgm:pt>
    <dgm:pt modelId="{0195BA5C-6049-4A41-98D7-FED702C8FB4F}" type="parTrans" cxnId="{D8123083-311D-4B95-9198-1134C3A25C9B}">
      <dgm:prSet/>
      <dgm:spPr/>
      <dgm:t>
        <a:bodyPr/>
        <a:lstStyle/>
        <a:p>
          <a:endParaRPr lang="en-US"/>
        </a:p>
      </dgm:t>
    </dgm:pt>
    <dgm:pt modelId="{CC9402F9-D7A1-46FC-ABA8-F9979D47EF45}" type="sibTrans" cxnId="{D8123083-311D-4B95-9198-1134C3A25C9B}">
      <dgm:prSet/>
      <dgm:spPr/>
      <dgm:t>
        <a:bodyPr/>
        <a:lstStyle/>
        <a:p>
          <a:endParaRPr lang="en-US"/>
        </a:p>
      </dgm:t>
    </dgm:pt>
    <dgm:pt modelId="{8D77365E-286D-4FF2-A322-5833031790DA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Lập trình VĐK</a:t>
          </a:r>
        </a:p>
      </dgm:t>
    </dgm:pt>
    <dgm:pt modelId="{05B75DFB-7795-488F-BBD0-7268678BCFA4}" type="parTrans" cxnId="{84914EB5-85FA-4321-B276-EB48F6953671}">
      <dgm:prSet/>
      <dgm:spPr/>
      <dgm:t>
        <a:bodyPr/>
        <a:lstStyle/>
        <a:p>
          <a:endParaRPr lang="en-US"/>
        </a:p>
      </dgm:t>
    </dgm:pt>
    <dgm:pt modelId="{F2C17695-7270-45F2-9A28-BACC428EB904}" type="sibTrans" cxnId="{84914EB5-85FA-4321-B276-EB48F6953671}">
      <dgm:prSet/>
      <dgm:spPr/>
      <dgm:t>
        <a:bodyPr/>
        <a:lstStyle/>
        <a:p>
          <a:endParaRPr lang="en-US"/>
        </a:p>
      </dgm:t>
    </dgm:pt>
    <dgm:pt modelId="{DD2118F6-2635-4C41-BA03-0AD8B44BBCB6}" type="pres">
      <dgm:prSet presAssocID="{2A82F97D-9B0C-4498-B690-1660E6C3EFC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866638-73D9-4E01-8249-489276619817}" type="pres">
      <dgm:prSet presAssocID="{2D635CB1-0D7B-40A6-8390-D91278F77757}" presName="hierRoot1" presStyleCnt="0"/>
      <dgm:spPr/>
    </dgm:pt>
    <dgm:pt modelId="{5DD48F06-B6CE-442B-8CB4-B41EF0B0C1EC}" type="pres">
      <dgm:prSet presAssocID="{2D635CB1-0D7B-40A6-8390-D91278F77757}" presName="composite" presStyleCnt="0"/>
      <dgm:spPr/>
    </dgm:pt>
    <dgm:pt modelId="{4A4B6AB8-6222-4279-9F9B-C4D2E49C6DCD}" type="pres">
      <dgm:prSet presAssocID="{2D635CB1-0D7B-40A6-8390-D91278F77757}" presName="background" presStyleLbl="node0" presStyleIdx="0" presStyleCnt="1"/>
      <dgm:spPr/>
    </dgm:pt>
    <dgm:pt modelId="{A90724E8-E6CD-4176-B1DC-6269CA574E21}" type="pres">
      <dgm:prSet presAssocID="{2D635CB1-0D7B-40A6-8390-D91278F77757}" presName="text" presStyleLbl="fgAcc0" presStyleIdx="0" presStyleCnt="1">
        <dgm:presLayoutVars>
          <dgm:chPref val="3"/>
        </dgm:presLayoutVars>
      </dgm:prSet>
      <dgm:spPr/>
    </dgm:pt>
    <dgm:pt modelId="{7545C0F4-716C-45EC-90DD-18E6A2897179}" type="pres">
      <dgm:prSet presAssocID="{2D635CB1-0D7B-40A6-8390-D91278F77757}" presName="hierChild2" presStyleCnt="0"/>
      <dgm:spPr/>
    </dgm:pt>
    <dgm:pt modelId="{239CBC43-FBCB-496F-9529-8A4295352573}" type="pres">
      <dgm:prSet presAssocID="{33EC1CFA-CC2A-4F8F-8CA1-79F28FE01F91}" presName="Name10" presStyleLbl="parChTrans1D2" presStyleIdx="0" presStyleCnt="2"/>
      <dgm:spPr/>
    </dgm:pt>
    <dgm:pt modelId="{B8A7FAC7-D53D-4D08-A9EB-9020BC7AD51E}" type="pres">
      <dgm:prSet presAssocID="{11874BA2-0E26-4FAA-8F87-485DA6A9CB0A}" presName="hierRoot2" presStyleCnt="0"/>
      <dgm:spPr/>
    </dgm:pt>
    <dgm:pt modelId="{EF35CDF0-E21A-452B-AC4C-6B2D6B1A853D}" type="pres">
      <dgm:prSet presAssocID="{11874BA2-0E26-4FAA-8F87-485DA6A9CB0A}" presName="composite2" presStyleCnt="0"/>
      <dgm:spPr/>
    </dgm:pt>
    <dgm:pt modelId="{69599B90-68B7-4370-A370-EABA0A284365}" type="pres">
      <dgm:prSet presAssocID="{11874BA2-0E26-4FAA-8F87-485DA6A9CB0A}" presName="background2" presStyleLbl="node2" presStyleIdx="0" presStyleCnt="2"/>
      <dgm:spPr/>
    </dgm:pt>
    <dgm:pt modelId="{E3A112DF-EF4C-4EED-B759-E801D8D621C7}" type="pres">
      <dgm:prSet presAssocID="{11874BA2-0E26-4FAA-8F87-485DA6A9CB0A}" presName="text2" presStyleLbl="fgAcc2" presStyleIdx="0" presStyleCnt="2">
        <dgm:presLayoutVars>
          <dgm:chPref val="3"/>
        </dgm:presLayoutVars>
      </dgm:prSet>
      <dgm:spPr/>
    </dgm:pt>
    <dgm:pt modelId="{9FC2F97A-92B9-471C-AA85-8657D4CC45D4}" type="pres">
      <dgm:prSet presAssocID="{11874BA2-0E26-4FAA-8F87-485DA6A9CB0A}" presName="hierChild3" presStyleCnt="0"/>
      <dgm:spPr/>
    </dgm:pt>
    <dgm:pt modelId="{2704EC25-0011-4BEF-957B-01854EDC4E49}" type="pres">
      <dgm:prSet presAssocID="{AD6137A9-A66D-4B11-935F-9AC3EE4EA94D}" presName="Name17" presStyleLbl="parChTrans1D3" presStyleIdx="0" presStyleCnt="4"/>
      <dgm:spPr/>
    </dgm:pt>
    <dgm:pt modelId="{584FE40A-3714-420F-AC3D-E4EB92F977A9}" type="pres">
      <dgm:prSet presAssocID="{150DB3BE-293E-4E78-BFA5-CE85614BDBC2}" presName="hierRoot3" presStyleCnt="0"/>
      <dgm:spPr/>
    </dgm:pt>
    <dgm:pt modelId="{A6AAF7DD-9C76-4E40-8B8A-0BFE1FBDEE5E}" type="pres">
      <dgm:prSet presAssocID="{150DB3BE-293E-4E78-BFA5-CE85614BDBC2}" presName="composite3" presStyleCnt="0"/>
      <dgm:spPr/>
    </dgm:pt>
    <dgm:pt modelId="{920ED092-AAFD-4358-A3B3-C1F38135BAB6}" type="pres">
      <dgm:prSet presAssocID="{150DB3BE-293E-4E78-BFA5-CE85614BDBC2}" presName="background3" presStyleLbl="node3" presStyleIdx="0" presStyleCnt="4"/>
      <dgm:spPr/>
    </dgm:pt>
    <dgm:pt modelId="{CF1A2186-57B6-45E0-9F2B-0D11066F9AD5}" type="pres">
      <dgm:prSet presAssocID="{150DB3BE-293E-4E78-BFA5-CE85614BDBC2}" presName="text3" presStyleLbl="fgAcc3" presStyleIdx="0" presStyleCnt="4">
        <dgm:presLayoutVars>
          <dgm:chPref val="3"/>
        </dgm:presLayoutVars>
      </dgm:prSet>
      <dgm:spPr/>
    </dgm:pt>
    <dgm:pt modelId="{32609D93-4392-4DB6-8215-0FC67B2211FE}" type="pres">
      <dgm:prSet presAssocID="{150DB3BE-293E-4E78-BFA5-CE85614BDBC2}" presName="hierChild4" presStyleCnt="0"/>
      <dgm:spPr/>
    </dgm:pt>
    <dgm:pt modelId="{737EE1F2-CA80-4352-BA9A-8FCD911D8646}" type="pres">
      <dgm:prSet presAssocID="{36613F0E-5B1C-46BA-B66E-7928ECA847F1}" presName="Name23" presStyleLbl="parChTrans1D4" presStyleIdx="0" presStyleCnt="17"/>
      <dgm:spPr/>
    </dgm:pt>
    <dgm:pt modelId="{20FCA847-75E6-4A79-A5C9-0D409666A69C}" type="pres">
      <dgm:prSet presAssocID="{F3BC3A8C-8F6E-43A4-9E3D-6BFD6359891A}" presName="hierRoot4" presStyleCnt="0"/>
      <dgm:spPr/>
    </dgm:pt>
    <dgm:pt modelId="{A27035F0-8CB6-451C-9112-A62D07598BF8}" type="pres">
      <dgm:prSet presAssocID="{F3BC3A8C-8F6E-43A4-9E3D-6BFD6359891A}" presName="composite4" presStyleCnt="0"/>
      <dgm:spPr/>
    </dgm:pt>
    <dgm:pt modelId="{CAFB5EF5-D9C5-4517-8572-529DC438A62A}" type="pres">
      <dgm:prSet presAssocID="{F3BC3A8C-8F6E-43A4-9E3D-6BFD6359891A}" presName="background4" presStyleLbl="node4" presStyleIdx="0" presStyleCnt="17"/>
      <dgm:spPr/>
    </dgm:pt>
    <dgm:pt modelId="{9A90C061-5DD2-49F6-9F82-7714ADF000DA}" type="pres">
      <dgm:prSet presAssocID="{F3BC3A8C-8F6E-43A4-9E3D-6BFD6359891A}" presName="text4" presStyleLbl="fgAcc4" presStyleIdx="0" presStyleCnt="17">
        <dgm:presLayoutVars>
          <dgm:chPref val="3"/>
        </dgm:presLayoutVars>
      </dgm:prSet>
      <dgm:spPr/>
    </dgm:pt>
    <dgm:pt modelId="{7C8BB8DB-0090-4606-AF7E-50900A3C4903}" type="pres">
      <dgm:prSet presAssocID="{F3BC3A8C-8F6E-43A4-9E3D-6BFD6359891A}" presName="hierChild5" presStyleCnt="0"/>
      <dgm:spPr/>
    </dgm:pt>
    <dgm:pt modelId="{05AB2BAB-68BA-498C-BFB2-32DF520AFCE0}" type="pres">
      <dgm:prSet presAssocID="{3419EE13-BA64-4E1A-A36F-426D19E4F3BF}" presName="Name23" presStyleLbl="parChTrans1D4" presStyleIdx="1" presStyleCnt="17"/>
      <dgm:spPr/>
    </dgm:pt>
    <dgm:pt modelId="{8A7B5E1B-EB02-4275-909F-E8DD6DF12B8D}" type="pres">
      <dgm:prSet presAssocID="{D38D4EF7-A463-4111-A560-F2386A57BC29}" presName="hierRoot4" presStyleCnt="0"/>
      <dgm:spPr/>
    </dgm:pt>
    <dgm:pt modelId="{39C04EC2-3DE7-4D6B-9415-FA09AECE005C}" type="pres">
      <dgm:prSet presAssocID="{D38D4EF7-A463-4111-A560-F2386A57BC29}" presName="composite4" presStyleCnt="0"/>
      <dgm:spPr/>
    </dgm:pt>
    <dgm:pt modelId="{1B35C58A-7E49-4ECF-9D3A-09244FA611E3}" type="pres">
      <dgm:prSet presAssocID="{D38D4EF7-A463-4111-A560-F2386A57BC29}" presName="background4" presStyleLbl="node4" presStyleIdx="1" presStyleCnt="17"/>
      <dgm:spPr/>
    </dgm:pt>
    <dgm:pt modelId="{9DBCC293-3228-4DF4-BAED-C41755707A02}" type="pres">
      <dgm:prSet presAssocID="{D38D4EF7-A463-4111-A560-F2386A57BC29}" presName="text4" presStyleLbl="fgAcc4" presStyleIdx="1" presStyleCnt="17">
        <dgm:presLayoutVars>
          <dgm:chPref val="3"/>
        </dgm:presLayoutVars>
      </dgm:prSet>
      <dgm:spPr/>
    </dgm:pt>
    <dgm:pt modelId="{F5885F0D-6F95-4B30-BEB0-D05858777214}" type="pres">
      <dgm:prSet presAssocID="{D38D4EF7-A463-4111-A560-F2386A57BC29}" presName="hierChild5" presStyleCnt="0"/>
      <dgm:spPr/>
    </dgm:pt>
    <dgm:pt modelId="{6DB9212A-649F-4DEC-8639-54D9030A0F1D}" type="pres">
      <dgm:prSet presAssocID="{C7E39A4A-5618-4CAF-8A24-287882B64500}" presName="Name23" presStyleLbl="parChTrans1D4" presStyleIdx="2" presStyleCnt="17"/>
      <dgm:spPr/>
    </dgm:pt>
    <dgm:pt modelId="{DDCEB6E3-42CA-4D07-A403-7861AACD7D78}" type="pres">
      <dgm:prSet presAssocID="{621AD7DA-3075-4473-A52E-615AD7A3C304}" presName="hierRoot4" presStyleCnt="0"/>
      <dgm:spPr/>
    </dgm:pt>
    <dgm:pt modelId="{B4AE87CB-F505-4670-AF5B-31CD0CB0F2AC}" type="pres">
      <dgm:prSet presAssocID="{621AD7DA-3075-4473-A52E-615AD7A3C304}" presName="composite4" presStyleCnt="0"/>
      <dgm:spPr/>
    </dgm:pt>
    <dgm:pt modelId="{CDBAD50C-C73D-4A89-88EA-AABAC169FABD}" type="pres">
      <dgm:prSet presAssocID="{621AD7DA-3075-4473-A52E-615AD7A3C304}" presName="background4" presStyleLbl="node4" presStyleIdx="2" presStyleCnt="17"/>
      <dgm:spPr/>
    </dgm:pt>
    <dgm:pt modelId="{C92D9119-B113-4512-934F-10C0AF10F92F}" type="pres">
      <dgm:prSet presAssocID="{621AD7DA-3075-4473-A52E-615AD7A3C304}" presName="text4" presStyleLbl="fgAcc4" presStyleIdx="2" presStyleCnt="17">
        <dgm:presLayoutVars>
          <dgm:chPref val="3"/>
        </dgm:presLayoutVars>
      </dgm:prSet>
      <dgm:spPr/>
    </dgm:pt>
    <dgm:pt modelId="{3A8EC774-5C20-42B7-832A-D79D6DEE9357}" type="pres">
      <dgm:prSet presAssocID="{621AD7DA-3075-4473-A52E-615AD7A3C304}" presName="hierChild5" presStyleCnt="0"/>
      <dgm:spPr/>
    </dgm:pt>
    <dgm:pt modelId="{F4974EAD-B961-4F10-8C83-B0F7EAB18A71}" type="pres">
      <dgm:prSet presAssocID="{5FB08111-3E5E-4BEE-B5C0-EFF6E0C98D38}" presName="Name23" presStyleLbl="parChTrans1D4" presStyleIdx="3" presStyleCnt="17"/>
      <dgm:spPr/>
    </dgm:pt>
    <dgm:pt modelId="{97605E4B-48C6-4452-8FBA-7903C5B070F6}" type="pres">
      <dgm:prSet presAssocID="{5CD6C141-5C3A-4A6E-B9F1-369281C58A22}" presName="hierRoot4" presStyleCnt="0"/>
      <dgm:spPr/>
    </dgm:pt>
    <dgm:pt modelId="{594AF11D-D559-449F-BE55-7118544B6460}" type="pres">
      <dgm:prSet presAssocID="{5CD6C141-5C3A-4A6E-B9F1-369281C58A22}" presName="composite4" presStyleCnt="0"/>
      <dgm:spPr/>
    </dgm:pt>
    <dgm:pt modelId="{1302DE7D-0A8C-459B-9760-B6EFF0E4735D}" type="pres">
      <dgm:prSet presAssocID="{5CD6C141-5C3A-4A6E-B9F1-369281C58A22}" presName="background4" presStyleLbl="node4" presStyleIdx="3" presStyleCnt="17"/>
      <dgm:spPr/>
    </dgm:pt>
    <dgm:pt modelId="{43DC3229-6578-47CE-BC68-A75B77E685D0}" type="pres">
      <dgm:prSet presAssocID="{5CD6C141-5C3A-4A6E-B9F1-369281C58A22}" presName="text4" presStyleLbl="fgAcc4" presStyleIdx="3" presStyleCnt="17">
        <dgm:presLayoutVars>
          <dgm:chPref val="3"/>
        </dgm:presLayoutVars>
      </dgm:prSet>
      <dgm:spPr/>
    </dgm:pt>
    <dgm:pt modelId="{708076F1-6B01-49DA-BFFE-F956A89D36CD}" type="pres">
      <dgm:prSet presAssocID="{5CD6C141-5C3A-4A6E-B9F1-369281C58A22}" presName="hierChild5" presStyleCnt="0"/>
      <dgm:spPr/>
    </dgm:pt>
    <dgm:pt modelId="{21E822F7-B90B-4297-A190-4D5CDB6E1665}" type="pres">
      <dgm:prSet presAssocID="{06D9C23B-22ED-496E-B006-514624A266BC}" presName="Name23" presStyleLbl="parChTrans1D4" presStyleIdx="4" presStyleCnt="17"/>
      <dgm:spPr/>
    </dgm:pt>
    <dgm:pt modelId="{03444841-FA17-48CD-B326-F064D3DC5692}" type="pres">
      <dgm:prSet presAssocID="{80BF5770-4841-4597-ABC4-6C0F5355F877}" presName="hierRoot4" presStyleCnt="0"/>
      <dgm:spPr/>
    </dgm:pt>
    <dgm:pt modelId="{6A28E522-84A7-4BA6-B946-21FF475720EC}" type="pres">
      <dgm:prSet presAssocID="{80BF5770-4841-4597-ABC4-6C0F5355F877}" presName="composite4" presStyleCnt="0"/>
      <dgm:spPr/>
    </dgm:pt>
    <dgm:pt modelId="{00AA1558-68F9-48EE-AF5C-82FCEF7E0FF0}" type="pres">
      <dgm:prSet presAssocID="{80BF5770-4841-4597-ABC4-6C0F5355F877}" presName="background4" presStyleLbl="node4" presStyleIdx="4" presStyleCnt="17"/>
      <dgm:spPr/>
    </dgm:pt>
    <dgm:pt modelId="{A9B6CA0F-FBF3-454E-9885-FD15B3463CC5}" type="pres">
      <dgm:prSet presAssocID="{80BF5770-4841-4597-ABC4-6C0F5355F877}" presName="text4" presStyleLbl="fgAcc4" presStyleIdx="4" presStyleCnt="17">
        <dgm:presLayoutVars>
          <dgm:chPref val="3"/>
        </dgm:presLayoutVars>
      </dgm:prSet>
      <dgm:spPr/>
    </dgm:pt>
    <dgm:pt modelId="{4E51E17C-BF78-4C02-B969-B13862FF998C}" type="pres">
      <dgm:prSet presAssocID="{80BF5770-4841-4597-ABC4-6C0F5355F877}" presName="hierChild5" presStyleCnt="0"/>
      <dgm:spPr/>
    </dgm:pt>
    <dgm:pt modelId="{8D74A175-B7B2-47FD-821A-4588187C4E09}" type="pres">
      <dgm:prSet presAssocID="{4771E0E6-A06D-48ED-AA6D-8D073E2E1202}" presName="Name23" presStyleLbl="parChTrans1D4" presStyleIdx="5" presStyleCnt="17"/>
      <dgm:spPr/>
    </dgm:pt>
    <dgm:pt modelId="{6C4419B1-7D98-4EA4-9DD3-E61311B3FB05}" type="pres">
      <dgm:prSet presAssocID="{39162694-34D3-4A56-9028-A1D598A6C268}" presName="hierRoot4" presStyleCnt="0"/>
      <dgm:spPr/>
    </dgm:pt>
    <dgm:pt modelId="{B6BA4E5D-212A-4233-9F0B-A45E65449354}" type="pres">
      <dgm:prSet presAssocID="{39162694-34D3-4A56-9028-A1D598A6C268}" presName="composite4" presStyleCnt="0"/>
      <dgm:spPr/>
    </dgm:pt>
    <dgm:pt modelId="{AF71D232-EE24-48DD-AF3B-7BFFE15BEC62}" type="pres">
      <dgm:prSet presAssocID="{39162694-34D3-4A56-9028-A1D598A6C268}" presName="background4" presStyleLbl="node4" presStyleIdx="5" presStyleCnt="17"/>
      <dgm:spPr/>
    </dgm:pt>
    <dgm:pt modelId="{FC4D8907-8432-43D0-8A09-0AB36B44D8BB}" type="pres">
      <dgm:prSet presAssocID="{39162694-34D3-4A56-9028-A1D598A6C268}" presName="text4" presStyleLbl="fgAcc4" presStyleIdx="5" presStyleCnt="17">
        <dgm:presLayoutVars>
          <dgm:chPref val="3"/>
        </dgm:presLayoutVars>
      </dgm:prSet>
      <dgm:spPr/>
    </dgm:pt>
    <dgm:pt modelId="{5BEC1589-89B4-4CB5-BECF-8D7446467995}" type="pres">
      <dgm:prSet presAssocID="{39162694-34D3-4A56-9028-A1D598A6C268}" presName="hierChild5" presStyleCnt="0"/>
      <dgm:spPr/>
    </dgm:pt>
    <dgm:pt modelId="{3E9852EB-C1FB-4CB4-AEDA-1A18E50B65C4}" type="pres">
      <dgm:prSet presAssocID="{4237EDF2-00D9-4998-BAED-DC797F626AEF}" presName="Name23" presStyleLbl="parChTrans1D4" presStyleIdx="6" presStyleCnt="17"/>
      <dgm:spPr/>
    </dgm:pt>
    <dgm:pt modelId="{B3206F54-82E2-4768-8256-440C602D292C}" type="pres">
      <dgm:prSet presAssocID="{07D20630-5F95-493A-849F-7BB3D5D7B466}" presName="hierRoot4" presStyleCnt="0"/>
      <dgm:spPr/>
    </dgm:pt>
    <dgm:pt modelId="{629CC685-927E-477D-A282-63B4FBFDEB73}" type="pres">
      <dgm:prSet presAssocID="{07D20630-5F95-493A-849F-7BB3D5D7B466}" presName="composite4" presStyleCnt="0"/>
      <dgm:spPr/>
    </dgm:pt>
    <dgm:pt modelId="{E5DB285F-5881-4EAB-A12F-674A739FC29D}" type="pres">
      <dgm:prSet presAssocID="{07D20630-5F95-493A-849F-7BB3D5D7B466}" presName="background4" presStyleLbl="node4" presStyleIdx="6" presStyleCnt="17"/>
      <dgm:spPr/>
    </dgm:pt>
    <dgm:pt modelId="{FE6E2FA2-18AD-4DD7-B1BF-D277EC1A1957}" type="pres">
      <dgm:prSet presAssocID="{07D20630-5F95-493A-849F-7BB3D5D7B466}" presName="text4" presStyleLbl="fgAcc4" presStyleIdx="6" presStyleCnt="17">
        <dgm:presLayoutVars>
          <dgm:chPref val="3"/>
        </dgm:presLayoutVars>
      </dgm:prSet>
      <dgm:spPr/>
    </dgm:pt>
    <dgm:pt modelId="{02DBB550-6328-449B-851B-C9D3D53AD322}" type="pres">
      <dgm:prSet presAssocID="{07D20630-5F95-493A-849F-7BB3D5D7B466}" presName="hierChild5" presStyleCnt="0"/>
      <dgm:spPr/>
    </dgm:pt>
    <dgm:pt modelId="{97BD6CBE-8968-49A6-A777-505560DBD2C0}" type="pres">
      <dgm:prSet presAssocID="{1AA1B8DA-86D9-4DA3-8F7B-A179A323F4B5}" presName="Name23" presStyleLbl="parChTrans1D4" presStyleIdx="7" presStyleCnt="17"/>
      <dgm:spPr/>
    </dgm:pt>
    <dgm:pt modelId="{DC87E705-963B-4F5E-B3A4-6B97CBD0A274}" type="pres">
      <dgm:prSet presAssocID="{DEE221CF-C269-4787-8FE1-4E95C73AB80E}" presName="hierRoot4" presStyleCnt="0"/>
      <dgm:spPr/>
    </dgm:pt>
    <dgm:pt modelId="{89421EE9-44AB-4717-913F-C29DE6E58DEF}" type="pres">
      <dgm:prSet presAssocID="{DEE221CF-C269-4787-8FE1-4E95C73AB80E}" presName="composite4" presStyleCnt="0"/>
      <dgm:spPr/>
    </dgm:pt>
    <dgm:pt modelId="{295C7C6F-FA8F-4432-BF5F-00115F09DB98}" type="pres">
      <dgm:prSet presAssocID="{DEE221CF-C269-4787-8FE1-4E95C73AB80E}" presName="background4" presStyleLbl="node4" presStyleIdx="7" presStyleCnt="17"/>
      <dgm:spPr/>
    </dgm:pt>
    <dgm:pt modelId="{1CFFBAF9-7341-492A-A1D6-F525B3696B96}" type="pres">
      <dgm:prSet presAssocID="{DEE221CF-C269-4787-8FE1-4E95C73AB80E}" presName="text4" presStyleLbl="fgAcc4" presStyleIdx="7" presStyleCnt="17">
        <dgm:presLayoutVars>
          <dgm:chPref val="3"/>
        </dgm:presLayoutVars>
      </dgm:prSet>
      <dgm:spPr/>
    </dgm:pt>
    <dgm:pt modelId="{E40957E5-797B-4C77-BF8A-7272F0EF6DD7}" type="pres">
      <dgm:prSet presAssocID="{DEE221CF-C269-4787-8FE1-4E95C73AB80E}" presName="hierChild5" presStyleCnt="0"/>
      <dgm:spPr/>
    </dgm:pt>
    <dgm:pt modelId="{5D072E13-4F2D-44FB-9789-A792537E1A54}" type="pres">
      <dgm:prSet presAssocID="{C777CAC6-BC25-4A98-BF13-70A2352BBBEE}" presName="Name23" presStyleLbl="parChTrans1D4" presStyleIdx="8" presStyleCnt="17"/>
      <dgm:spPr/>
    </dgm:pt>
    <dgm:pt modelId="{F65F5B21-1B5F-4713-8325-BF1A7B077413}" type="pres">
      <dgm:prSet presAssocID="{944DB153-5EB4-4DB4-BC6D-86C260205CC2}" presName="hierRoot4" presStyleCnt="0"/>
      <dgm:spPr/>
    </dgm:pt>
    <dgm:pt modelId="{50DA5D38-CE2C-4D65-9496-2E8C045A7126}" type="pres">
      <dgm:prSet presAssocID="{944DB153-5EB4-4DB4-BC6D-86C260205CC2}" presName="composite4" presStyleCnt="0"/>
      <dgm:spPr/>
    </dgm:pt>
    <dgm:pt modelId="{22620396-78BD-4987-AF79-67C56FC7CCA8}" type="pres">
      <dgm:prSet presAssocID="{944DB153-5EB4-4DB4-BC6D-86C260205CC2}" presName="background4" presStyleLbl="node4" presStyleIdx="8" presStyleCnt="17"/>
      <dgm:spPr/>
    </dgm:pt>
    <dgm:pt modelId="{B4513EF2-FF4B-49E4-82E5-AC0EAC86EC53}" type="pres">
      <dgm:prSet presAssocID="{944DB153-5EB4-4DB4-BC6D-86C260205CC2}" presName="text4" presStyleLbl="fgAcc4" presStyleIdx="8" presStyleCnt="17">
        <dgm:presLayoutVars>
          <dgm:chPref val="3"/>
        </dgm:presLayoutVars>
      </dgm:prSet>
      <dgm:spPr/>
    </dgm:pt>
    <dgm:pt modelId="{EEE47DE3-59C9-4B10-B12C-899A5BA10B5F}" type="pres">
      <dgm:prSet presAssocID="{944DB153-5EB4-4DB4-BC6D-86C260205CC2}" presName="hierChild5" presStyleCnt="0"/>
      <dgm:spPr/>
    </dgm:pt>
    <dgm:pt modelId="{D3D67B20-5112-4425-8F9D-C86E44C83F3A}" type="pres">
      <dgm:prSet presAssocID="{0195BA5C-6049-4A41-98D7-FED702C8FB4F}" presName="Name17" presStyleLbl="parChTrans1D3" presStyleIdx="1" presStyleCnt="4"/>
      <dgm:spPr/>
    </dgm:pt>
    <dgm:pt modelId="{8D54E637-DFF8-40AF-BFCE-3036DCAA839A}" type="pres">
      <dgm:prSet presAssocID="{59531A1D-6623-4624-9082-5754B3929450}" presName="hierRoot3" presStyleCnt="0"/>
      <dgm:spPr/>
    </dgm:pt>
    <dgm:pt modelId="{2283FD60-CAC4-4273-8233-301006982DF2}" type="pres">
      <dgm:prSet presAssocID="{59531A1D-6623-4624-9082-5754B3929450}" presName="composite3" presStyleCnt="0"/>
      <dgm:spPr/>
    </dgm:pt>
    <dgm:pt modelId="{153A2D69-DAFC-4E7A-868E-B57F2904B9E6}" type="pres">
      <dgm:prSet presAssocID="{59531A1D-6623-4624-9082-5754B3929450}" presName="background3" presStyleLbl="node3" presStyleIdx="1" presStyleCnt="4"/>
      <dgm:spPr/>
    </dgm:pt>
    <dgm:pt modelId="{0218A68D-6560-4E1F-91A6-B0402E8D10A9}" type="pres">
      <dgm:prSet presAssocID="{59531A1D-6623-4624-9082-5754B3929450}" presName="text3" presStyleLbl="fgAcc3" presStyleIdx="1" presStyleCnt="4">
        <dgm:presLayoutVars>
          <dgm:chPref val="3"/>
        </dgm:presLayoutVars>
      </dgm:prSet>
      <dgm:spPr/>
    </dgm:pt>
    <dgm:pt modelId="{41EDCD8E-F609-4BD7-B504-A123009BF878}" type="pres">
      <dgm:prSet presAssocID="{59531A1D-6623-4624-9082-5754B3929450}" presName="hierChild4" presStyleCnt="0"/>
      <dgm:spPr/>
    </dgm:pt>
    <dgm:pt modelId="{8598B69B-78B9-4C0C-B04B-F93717906EE2}" type="pres">
      <dgm:prSet presAssocID="{05B75DFB-7795-488F-BBD0-7268678BCFA4}" presName="Name23" presStyleLbl="parChTrans1D4" presStyleIdx="9" presStyleCnt="17"/>
      <dgm:spPr/>
    </dgm:pt>
    <dgm:pt modelId="{98571C6F-92E3-4DE6-B706-4CF28FD487D4}" type="pres">
      <dgm:prSet presAssocID="{8D77365E-286D-4FF2-A322-5833031790DA}" presName="hierRoot4" presStyleCnt="0"/>
      <dgm:spPr/>
    </dgm:pt>
    <dgm:pt modelId="{A8F3D5A6-6A3A-4AD1-8659-134CE0EC5438}" type="pres">
      <dgm:prSet presAssocID="{8D77365E-286D-4FF2-A322-5833031790DA}" presName="composite4" presStyleCnt="0"/>
      <dgm:spPr/>
    </dgm:pt>
    <dgm:pt modelId="{9F9775D4-8525-4FC8-AD3E-0977A41369E0}" type="pres">
      <dgm:prSet presAssocID="{8D77365E-286D-4FF2-A322-5833031790DA}" presName="background4" presStyleLbl="node4" presStyleIdx="9" presStyleCnt="17"/>
      <dgm:spPr/>
    </dgm:pt>
    <dgm:pt modelId="{6730D94F-4065-41B7-B56A-2C689CD23F83}" type="pres">
      <dgm:prSet presAssocID="{8D77365E-286D-4FF2-A322-5833031790DA}" presName="text4" presStyleLbl="fgAcc4" presStyleIdx="9" presStyleCnt="17">
        <dgm:presLayoutVars>
          <dgm:chPref val="3"/>
        </dgm:presLayoutVars>
      </dgm:prSet>
      <dgm:spPr/>
    </dgm:pt>
    <dgm:pt modelId="{9740CE66-56CC-4C1C-9F57-EC280DA0894F}" type="pres">
      <dgm:prSet presAssocID="{8D77365E-286D-4FF2-A322-5833031790DA}" presName="hierChild5" presStyleCnt="0"/>
      <dgm:spPr/>
    </dgm:pt>
    <dgm:pt modelId="{185DAE1A-4005-4ECB-A74C-2BD413697245}" type="pres">
      <dgm:prSet presAssocID="{D31D06E0-C20F-4B65-A92B-57CC92F3D894}" presName="Name10" presStyleLbl="parChTrans1D2" presStyleIdx="1" presStyleCnt="2"/>
      <dgm:spPr/>
    </dgm:pt>
    <dgm:pt modelId="{77CC6787-3B31-43D2-B6D5-1B383C244437}" type="pres">
      <dgm:prSet presAssocID="{2CA5D0F9-2932-4F64-8BBC-F90C6CAF1BC1}" presName="hierRoot2" presStyleCnt="0"/>
      <dgm:spPr/>
    </dgm:pt>
    <dgm:pt modelId="{09BB090F-6E13-4F94-A8A8-2E7BF13B6E41}" type="pres">
      <dgm:prSet presAssocID="{2CA5D0F9-2932-4F64-8BBC-F90C6CAF1BC1}" presName="composite2" presStyleCnt="0"/>
      <dgm:spPr/>
    </dgm:pt>
    <dgm:pt modelId="{51EAB3D4-8B68-44E4-A8A4-E38B82E6ABE6}" type="pres">
      <dgm:prSet presAssocID="{2CA5D0F9-2932-4F64-8BBC-F90C6CAF1BC1}" presName="background2" presStyleLbl="node2" presStyleIdx="1" presStyleCnt="2"/>
      <dgm:spPr/>
    </dgm:pt>
    <dgm:pt modelId="{E96051D7-E6E3-4F3F-A02A-7DB663C59430}" type="pres">
      <dgm:prSet presAssocID="{2CA5D0F9-2932-4F64-8BBC-F90C6CAF1BC1}" presName="text2" presStyleLbl="fgAcc2" presStyleIdx="1" presStyleCnt="2">
        <dgm:presLayoutVars>
          <dgm:chPref val="3"/>
        </dgm:presLayoutVars>
      </dgm:prSet>
      <dgm:spPr/>
    </dgm:pt>
    <dgm:pt modelId="{728C4756-795F-473A-A89D-B4526B2B852F}" type="pres">
      <dgm:prSet presAssocID="{2CA5D0F9-2932-4F64-8BBC-F90C6CAF1BC1}" presName="hierChild3" presStyleCnt="0"/>
      <dgm:spPr/>
    </dgm:pt>
    <dgm:pt modelId="{291550F1-E043-4E1C-8CDC-1BB2401E0CCE}" type="pres">
      <dgm:prSet presAssocID="{D6CA5BA9-AB8B-4EFD-B401-115C68157A3A}" presName="Name17" presStyleLbl="parChTrans1D3" presStyleIdx="2" presStyleCnt="4"/>
      <dgm:spPr/>
    </dgm:pt>
    <dgm:pt modelId="{7FF0D347-E0CE-48CB-9CF1-3576CB7E6A28}" type="pres">
      <dgm:prSet presAssocID="{EC9409CD-7BFD-4719-81DB-1162721EDE0A}" presName="hierRoot3" presStyleCnt="0"/>
      <dgm:spPr/>
    </dgm:pt>
    <dgm:pt modelId="{C8636337-329C-4031-ACC2-B79CAF663F74}" type="pres">
      <dgm:prSet presAssocID="{EC9409CD-7BFD-4719-81DB-1162721EDE0A}" presName="composite3" presStyleCnt="0"/>
      <dgm:spPr/>
    </dgm:pt>
    <dgm:pt modelId="{7FFEE06E-7DF7-4D44-A81F-18FAF1BE02E7}" type="pres">
      <dgm:prSet presAssocID="{EC9409CD-7BFD-4719-81DB-1162721EDE0A}" presName="background3" presStyleLbl="node3" presStyleIdx="2" presStyleCnt="4"/>
      <dgm:spPr/>
    </dgm:pt>
    <dgm:pt modelId="{4D442912-8B16-427A-99D7-1E175386B5E4}" type="pres">
      <dgm:prSet presAssocID="{EC9409CD-7BFD-4719-81DB-1162721EDE0A}" presName="text3" presStyleLbl="fgAcc3" presStyleIdx="2" presStyleCnt="4">
        <dgm:presLayoutVars>
          <dgm:chPref val="3"/>
        </dgm:presLayoutVars>
      </dgm:prSet>
      <dgm:spPr/>
    </dgm:pt>
    <dgm:pt modelId="{52C5B6B7-34CD-4966-B6C4-C38E43744899}" type="pres">
      <dgm:prSet presAssocID="{EC9409CD-7BFD-4719-81DB-1162721EDE0A}" presName="hierChild4" presStyleCnt="0"/>
      <dgm:spPr/>
    </dgm:pt>
    <dgm:pt modelId="{1A281C1C-49CF-4BB5-AAC9-5F071BD0BEA4}" type="pres">
      <dgm:prSet presAssocID="{A97C3D43-B35B-4173-851C-A3EC5D356391}" presName="Name23" presStyleLbl="parChTrans1D4" presStyleIdx="10" presStyleCnt="17"/>
      <dgm:spPr/>
    </dgm:pt>
    <dgm:pt modelId="{42804DCC-527C-4349-8292-FFA9099728AE}" type="pres">
      <dgm:prSet presAssocID="{09B493B1-79F9-48ED-97AF-ED2FF26BED59}" presName="hierRoot4" presStyleCnt="0"/>
      <dgm:spPr/>
    </dgm:pt>
    <dgm:pt modelId="{300AAB50-D562-460B-A0F3-CC5935C0779C}" type="pres">
      <dgm:prSet presAssocID="{09B493B1-79F9-48ED-97AF-ED2FF26BED59}" presName="composite4" presStyleCnt="0"/>
      <dgm:spPr/>
    </dgm:pt>
    <dgm:pt modelId="{3D01567F-5C50-4119-9179-75572AC77E90}" type="pres">
      <dgm:prSet presAssocID="{09B493B1-79F9-48ED-97AF-ED2FF26BED59}" presName="background4" presStyleLbl="node4" presStyleIdx="10" presStyleCnt="17"/>
      <dgm:spPr/>
    </dgm:pt>
    <dgm:pt modelId="{053729FB-7542-4340-A368-3DE7FB24C735}" type="pres">
      <dgm:prSet presAssocID="{09B493B1-79F9-48ED-97AF-ED2FF26BED59}" presName="text4" presStyleLbl="fgAcc4" presStyleIdx="10" presStyleCnt="17">
        <dgm:presLayoutVars>
          <dgm:chPref val="3"/>
        </dgm:presLayoutVars>
      </dgm:prSet>
      <dgm:spPr/>
    </dgm:pt>
    <dgm:pt modelId="{42AAB5E6-32F1-4BDC-B0AA-F9EC56D69F33}" type="pres">
      <dgm:prSet presAssocID="{09B493B1-79F9-48ED-97AF-ED2FF26BED59}" presName="hierChild5" presStyleCnt="0"/>
      <dgm:spPr/>
    </dgm:pt>
    <dgm:pt modelId="{A549FED6-B670-4E69-9092-8B5758309F13}" type="pres">
      <dgm:prSet presAssocID="{F9510B92-734A-4D05-A001-A0F3C0EE6B82}" presName="Name23" presStyleLbl="parChTrans1D4" presStyleIdx="11" presStyleCnt="17"/>
      <dgm:spPr/>
    </dgm:pt>
    <dgm:pt modelId="{8B294CA0-5F94-4211-BA59-6A07AB91538E}" type="pres">
      <dgm:prSet presAssocID="{A0BDEF5D-5864-4F28-BB42-F0E8B6D4B881}" presName="hierRoot4" presStyleCnt="0"/>
      <dgm:spPr/>
    </dgm:pt>
    <dgm:pt modelId="{B08BE1A6-032C-40AF-A9F9-805235D00770}" type="pres">
      <dgm:prSet presAssocID="{A0BDEF5D-5864-4F28-BB42-F0E8B6D4B881}" presName="composite4" presStyleCnt="0"/>
      <dgm:spPr/>
    </dgm:pt>
    <dgm:pt modelId="{8DFD57FB-1606-4AC2-9CFF-65D2B4277F6E}" type="pres">
      <dgm:prSet presAssocID="{A0BDEF5D-5864-4F28-BB42-F0E8B6D4B881}" presName="background4" presStyleLbl="node4" presStyleIdx="11" presStyleCnt="17"/>
      <dgm:spPr/>
    </dgm:pt>
    <dgm:pt modelId="{D3D57D8C-0EC4-4470-88A0-F7ABB89D532D}" type="pres">
      <dgm:prSet presAssocID="{A0BDEF5D-5864-4F28-BB42-F0E8B6D4B881}" presName="text4" presStyleLbl="fgAcc4" presStyleIdx="11" presStyleCnt="17">
        <dgm:presLayoutVars>
          <dgm:chPref val="3"/>
        </dgm:presLayoutVars>
      </dgm:prSet>
      <dgm:spPr/>
    </dgm:pt>
    <dgm:pt modelId="{B54CFD07-9EA4-4DAC-B1D5-5F01B13F1D50}" type="pres">
      <dgm:prSet presAssocID="{A0BDEF5D-5864-4F28-BB42-F0E8B6D4B881}" presName="hierChild5" presStyleCnt="0"/>
      <dgm:spPr/>
    </dgm:pt>
    <dgm:pt modelId="{66AEA556-8F11-4ECF-95DB-3D78B4577EC3}" type="pres">
      <dgm:prSet presAssocID="{203CD9AE-0B35-4D96-851E-44539D0BA994}" presName="Name23" presStyleLbl="parChTrans1D4" presStyleIdx="12" presStyleCnt="17"/>
      <dgm:spPr/>
    </dgm:pt>
    <dgm:pt modelId="{4B708A73-123D-4187-8D50-5B89C06D92C5}" type="pres">
      <dgm:prSet presAssocID="{BCE6E302-79E6-49D1-AC17-0691A5537B19}" presName="hierRoot4" presStyleCnt="0"/>
      <dgm:spPr/>
    </dgm:pt>
    <dgm:pt modelId="{5B2B9E1A-B3CA-4A2E-AB55-FF582FCA73F4}" type="pres">
      <dgm:prSet presAssocID="{BCE6E302-79E6-49D1-AC17-0691A5537B19}" presName="composite4" presStyleCnt="0"/>
      <dgm:spPr/>
    </dgm:pt>
    <dgm:pt modelId="{378A92BF-BCF1-4D25-8466-CC8DEC5F7C02}" type="pres">
      <dgm:prSet presAssocID="{BCE6E302-79E6-49D1-AC17-0691A5537B19}" presName="background4" presStyleLbl="node4" presStyleIdx="12" presStyleCnt="17"/>
      <dgm:spPr/>
    </dgm:pt>
    <dgm:pt modelId="{59A3FA01-DDD5-4134-8BD9-4D17770303C1}" type="pres">
      <dgm:prSet presAssocID="{BCE6E302-79E6-49D1-AC17-0691A5537B19}" presName="text4" presStyleLbl="fgAcc4" presStyleIdx="12" presStyleCnt="17">
        <dgm:presLayoutVars>
          <dgm:chPref val="3"/>
        </dgm:presLayoutVars>
      </dgm:prSet>
      <dgm:spPr/>
    </dgm:pt>
    <dgm:pt modelId="{44D1FADA-7B9E-4ECD-84C6-ED8E6D3CA38E}" type="pres">
      <dgm:prSet presAssocID="{BCE6E302-79E6-49D1-AC17-0691A5537B19}" presName="hierChild5" presStyleCnt="0"/>
      <dgm:spPr/>
    </dgm:pt>
    <dgm:pt modelId="{610B347B-B02E-4F0D-BC09-8E8D218D162B}" type="pres">
      <dgm:prSet presAssocID="{886892B5-AF1C-4A63-B6CD-EDD7FAB8034C}" presName="Name23" presStyleLbl="parChTrans1D4" presStyleIdx="13" presStyleCnt="17"/>
      <dgm:spPr/>
    </dgm:pt>
    <dgm:pt modelId="{E15E3975-FB80-4982-B0A4-6B37F8B43516}" type="pres">
      <dgm:prSet presAssocID="{E0946E8B-5A81-444C-8CDB-3FAE15962609}" presName="hierRoot4" presStyleCnt="0"/>
      <dgm:spPr/>
    </dgm:pt>
    <dgm:pt modelId="{A0D0E6D0-5F63-4046-94D5-71C198B67D30}" type="pres">
      <dgm:prSet presAssocID="{E0946E8B-5A81-444C-8CDB-3FAE15962609}" presName="composite4" presStyleCnt="0"/>
      <dgm:spPr/>
    </dgm:pt>
    <dgm:pt modelId="{C6BEF99A-A6BB-4AE7-990E-C968849DC46E}" type="pres">
      <dgm:prSet presAssocID="{E0946E8B-5A81-444C-8CDB-3FAE15962609}" presName="background4" presStyleLbl="node4" presStyleIdx="13" presStyleCnt="17"/>
      <dgm:spPr/>
    </dgm:pt>
    <dgm:pt modelId="{A4452964-E4D3-4E49-B040-207B79849CDD}" type="pres">
      <dgm:prSet presAssocID="{E0946E8B-5A81-444C-8CDB-3FAE15962609}" presName="text4" presStyleLbl="fgAcc4" presStyleIdx="13" presStyleCnt="17">
        <dgm:presLayoutVars>
          <dgm:chPref val="3"/>
        </dgm:presLayoutVars>
      </dgm:prSet>
      <dgm:spPr/>
    </dgm:pt>
    <dgm:pt modelId="{AFE5A42F-66A8-4596-ADF1-662AFE4EC98A}" type="pres">
      <dgm:prSet presAssocID="{E0946E8B-5A81-444C-8CDB-3FAE15962609}" presName="hierChild5" presStyleCnt="0"/>
      <dgm:spPr/>
    </dgm:pt>
    <dgm:pt modelId="{823B15FF-0DF1-47F8-B150-AAC917D4FB5A}" type="pres">
      <dgm:prSet presAssocID="{FFBE15E7-AD6E-4CD1-BF3E-CB4018C2C6C1}" presName="Name17" presStyleLbl="parChTrans1D3" presStyleIdx="3" presStyleCnt="4"/>
      <dgm:spPr/>
    </dgm:pt>
    <dgm:pt modelId="{8C4992F9-16FE-4CAA-849B-9CCD69F44D23}" type="pres">
      <dgm:prSet presAssocID="{326A1E82-6E03-4CF6-89A5-8D5B5093F328}" presName="hierRoot3" presStyleCnt="0"/>
      <dgm:spPr/>
    </dgm:pt>
    <dgm:pt modelId="{2F06B2E4-2F68-4B05-94E4-79B9EC089690}" type="pres">
      <dgm:prSet presAssocID="{326A1E82-6E03-4CF6-89A5-8D5B5093F328}" presName="composite3" presStyleCnt="0"/>
      <dgm:spPr/>
    </dgm:pt>
    <dgm:pt modelId="{F2046E61-D366-49B8-AAC7-337B375DC463}" type="pres">
      <dgm:prSet presAssocID="{326A1E82-6E03-4CF6-89A5-8D5B5093F328}" presName="background3" presStyleLbl="node3" presStyleIdx="3" presStyleCnt="4"/>
      <dgm:spPr/>
    </dgm:pt>
    <dgm:pt modelId="{A05C57CB-E570-43CB-ABB3-9EDA6714B1D1}" type="pres">
      <dgm:prSet presAssocID="{326A1E82-6E03-4CF6-89A5-8D5B5093F328}" presName="text3" presStyleLbl="fgAcc3" presStyleIdx="3" presStyleCnt="4">
        <dgm:presLayoutVars>
          <dgm:chPref val="3"/>
        </dgm:presLayoutVars>
      </dgm:prSet>
      <dgm:spPr/>
    </dgm:pt>
    <dgm:pt modelId="{CB692E5C-3916-437B-B8FB-AD7F81FC71C3}" type="pres">
      <dgm:prSet presAssocID="{326A1E82-6E03-4CF6-89A5-8D5B5093F328}" presName="hierChild4" presStyleCnt="0"/>
      <dgm:spPr/>
    </dgm:pt>
    <dgm:pt modelId="{B8B10BF4-75D8-4624-8B17-C23C788B97AA}" type="pres">
      <dgm:prSet presAssocID="{DC49D31B-346A-45A0-8724-B5BA3DD5681E}" presName="Name23" presStyleLbl="parChTrans1D4" presStyleIdx="14" presStyleCnt="17"/>
      <dgm:spPr/>
    </dgm:pt>
    <dgm:pt modelId="{7E4A0DF6-658A-4EA1-9185-0A06ED16F7FE}" type="pres">
      <dgm:prSet presAssocID="{23A85819-3B3C-4E1D-8E55-58A60FC97F1F}" presName="hierRoot4" presStyleCnt="0"/>
      <dgm:spPr/>
    </dgm:pt>
    <dgm:pt modelId="{CF06DBD8-0640-4663-820B-C057C79D0959}" type="pres">
      <dgm:prSet presAssocID="{23A85819-3B3C-4E1D-8E55-58A60FC97F1F}" presName="composite4" presStyleCnt="0"/>
      <dgm:spPr/>
    </dgm:pt>
    <dgm:pt modelId="{56CA8EE5-EB18-41B2-8937-79AF1F2881FD}" type="pres">
      <dgm:prSet presAssocID="{23A85819-3B3C-4E1D-8E55-58A60FC97F1F}" presName="background4" presStyleLbl="node4" presStyleIdx="14" presStyleCnt="17"/>
      <dgm:spPr/>
    </dgm:pt>
    <dgm:pt modelId="{3491DF79-4ACE-4CA8-8B6E-9BE65419897B}" type="pres">
      <dgm:prSet presAssocID="{23A85819-3B3C-4E1D-8E55-58A60FC97F1F}" presName="text4" presStyleLbl="fgAcc4" presStyleIdx="14" presStyleCnt="17">
        <dgm:presLayoutVars>
          <dgm:chPref val="3"/>
        </dgm:presLayoutVars>
      </dgm:prSet>
      <dgm:spPr/>
    </dgm:pt>
    <dgm:pt modelId="{E0092E4C-C4C0-4A57-8BAC-E96A683410C5}" type="pres">
      <dgm:prSet presAssocID="{23A85819-3B3C-4E1D-8E55-58A60FC97F1F}" presName="hierChild5" presStyleCnt="0"/>
      <dgm:spPr/>
    </dgm:pt>
    <dgm:pt modelId="{CA155678-660B-4C0A-A601-005CE0854B6C}" type="pres">
      <dgm:prSet presAssocID="{D2E7E1B0-5A79-45EA-B1ED-E4242EA6B0E3}" presName="Name23" presStyleLbl="parChTrans1D4" presStyleIdx="15" presStyleCnt="17"/>
      <dgm:spPr/>
    </dgm:pt>
    <dgm:pt modelId="{A0DD6A06-ECC6-41D4-B5AB-F0180E84ED11}" type="pres">
      <dgm:prSet presAssocID="{7799448D-ED99-4BE4-BA72-76D30C273D95}" presName="hierRoot4" presStyleCnt="0"/>
      <dgm:spPr/>
    </dgm:pt>
    <dgm:pt modelId="{C2D84984-6BE7-46AD-A5B7-88D567CDAF36}" type="pres">
      <dgm:prSet presAssocID="{7799448D-ED99-4BE4-BA72-76D30C273D95}" presName="composite4" presStyleCnt="0"/>
      <dgm:spPr/>
    </dgm:pt>
    <dgm:pt modelId="{DFF34E81-641E-4354-92BE-32911D5156EE}" type="pres">
      <dgm:prSet presAssocID="{7799448D-ED99-4BE4-BA72-76D30C273D95}" presName="background4" presStyleLbl="node4" presStyleIdx="15" presStyleCnt="17"/>
      <dgm:spPr/>
    </dgm:pt>
    <dgm:pt modelId="{14F65AA0-30A0-4D8E-AD02-C64C6B704A7B}" type="pres">
      <dgm:prSet presAssocID="{7799448D-ED99-4BE4-BA72-76D30C273D95}" presName="text4" presStyleLbl="fgAcc4" presStyleIdx="15" presStyleCnt="17">
        <dgm:presLayoutVars>
          <dgm:chPref val="3"/>
        </dgm:presLayoutVars>
      </dgm:prSet>
      <dgm:spPr/>
    </dgm:pt>
    <dgm:pt modelId="{2CE03182-66F9-41F7-B9E5-C7C12D92CE0D}" type="pres">
      <dgm:prSet presAssocID="{7799448D-ED99-4BE4-BA72-76D30C273D95}" presName="hierChild5" presStyleCnt="0"/>
      <dgm:spPr/>
    </dgm:pt>
    <dgm:pt modelId="{3FAE9B1E-4C97-4FC0-BFB6-B2B24D56F698}" type="pres">
      <dgm:prSet presAssocID="{058EAD1E-C2A9-4EE2-A70C-8831B5C134A2}" presName="Name23" presStyleLbl="parChTrans1D4" presStyleIdx="16" presStyleCnt="17"/>
      <dgm:spPr/>
    </dgm:pt>
    <dgm:pt modelId="{9CB5D654-8131-45DE-A735-88B287732303}" type="pres">
      <dgm:prSet presAssocID="{5C6481FB-D318-4C7E-A644-1BC70A54A528}" presName="hierRoot4" presStyleCnt="0"/>
      <dgm:spPr/>
    </dgm:pt>
    <dgm:pt modelId="{028FAA30-80EF-490D-9D4F-21F8766AFBD6}" type="pres">
      <dgm:prSet presAssocID="{5C6481FB-D318-4C7E-A644-1BC70A54A528}" presName="composite4" presStyleCnt="0"/>
      <dgm:spPr/>
    </dgm:pt>
    <dgm:pt modelId="{C8CF9143-5B00-482F-8DEE-2EC31B3A9EF2}" type="pres">
      <dgm:prSet presAssocID="{5C6481FB-D318-4C7E-A644-1BC70A54A528}" presName="background4" presStyleLbl="node4" presStyleIdx="16" presStyleCnt="17"/>
      <dgm:spPr/>
    </dgm:pt>
    <dgm:pt modelId="{D54A485F-9E54-4D66-924B-94B54886A3B4}" type="pres">
      <dgm:prSet presAssocID="{5C6481FB-D318-4C7E-A644-1BC70A54A528}" presName="text4" presStyleLbl="fgAcc4" presStyleIdx="16" presStyleCnt="17">
        <dgm:presLayoutVars>
          <dgm:chPref val="3"/>
        </dgm:presLayoutVars>
      </dgm:prSet>
      <dgm:spPr/>
    </dgm:pt>
    <dgm:pt modelId="{0D2AE4AA-AA21-4BF9-8BC6-76D5F58EBC4D}" type="pres">
      <dgm:prSet presAssocID="{5C6481FB-D318-4C7E-A644-1BC70A54A528}" presName="hierChild5" presStyleCnt="0"/>
      <dgm:spPr/>
    </dgm:pt>
  </dgm:ptLst>
  <dgm:cxnLst>
    <dgm:cxn modelId="{5D541D0C-8194-490A-9A5A-7550C9441178}" srcId="{2CA5D0F9-2932-4F64-8BBC-F90C6CAF1BC1}" destId="{326A1E82-6E03-4CF6-89A5-8D5B5093F328}" srcOrd="1" destOrd="0" parTransId="{FFBE15E7-AD6E-4CD1-BF3E-CB4018C2C6C1}" sibTransId="{00BB1ED1-21B3-444B-810C-B47706BDBEB0}"/>
    <dgm:cxn modelId="{2948630E-9007-4E2C-83F4-9BEA74DF330E}" srcId="{2D635CB1-0D7B-40A6-8390-D91278F77757}" destId="{2CA5D0F9-2932-4F64-8BBC-F90C6CAF1BC1}" srcOrd="1" destOrd="0" parTransId="{D31D06E0-C20F-4B65-A92B-57CC92F3D894}" sibTransId="{6EE8543F-F928-4FAB-B2B8-80A5DD4FF229}"/>
    <dgm:cxn modelId="{75B55111-277E-42DA-ABB7-F423B98A6B42}" type="presOf" srcId="{DEE221CF-C269-4787-8FE1-4E95C73AB80E}" destId="{1CFFBAF9-7341-492A-A1D6-F525B3696B96}" srcOrd="0" destOrd="0" presId="urn:microsoft.com/office/officeart/2005/8/layout/hierarchy1"/>
    <dgm:cxn modelId="{CD66E514-A096-4C17-8031-C20D21936028}" type="presOf" srcId="{886892B5-AF1C-4A63-B6CD-EDD7FAB8034C}" destId="{610B347B-B02E-4F0D-BC09-8E8D218D162B}" srcOrd="0" destOrd="0" presId="urn:microsoft.com/office/officeart/2005/8/layout/hierarchy1"/>
    <dgm:cxn modelId="{58EA3416-8580-4C0C-913C-29741F06BA2A}" type="presOf" srcId="{DC49D31B-346A-45A0-8724-B5BA3DD5681E}" destId="{B8B10BF4-75D8-4624-8B17-C23C788B97AA}" srcOrd="0" destOrd="0" presId="urn:microsoft.com/office/officeart/2005/8/layout/hierarchy1"/>
    <dgm:cxn modelId="{A5AA8F1B-5350-4013-BFE7-96F1B407883D}" type="presOf" srcId="{4237EDF2-00D9-4998-BAED-DC797F626AEF}" destId="{3E9852EB-C1FB-4CB4-AEDA-1A18E50B65C4}" srcOrd="0" destOrd="0" presId="urn:microsoft.com/office/officeart/2005/8/layout/hierarchy1"/>
    <dgm:cxn modelId="{F8D5C21D-0CB8-4124-9680-28A8E9D48014}" type="presOf" srcId="{058EAD1E-C2A9-4EE2-A70C-8831B5C134A2}" destId="{3FAE9B1E-4C97-4FC0-BFB6-B2B24D56F698}" srcOrd="0" destOrd="0" presId="urn:microsoft.com/office/officeart/2005/8/layout/hierarchy1"/>
    <dgm:cxn modelId="{B5A3F222-8291-4ADD-B469-F62AA4EB9D01}" type="presOf" srcId="{203CD9AE-0B35-4D96-851E-44539D0BA994}" destId="{66AEA556-8F11-4ECF-95DB-3D78B4577EC3}" srcOrd="0" destOrd="0" presId="urn:microsoft.com/office/officeart/2005/8/layout/hierarchy1"/>
    <dgm:cxn modelId="{4BC23923-C374-4900-9255-4CC1890C4F1F}" type="presOf" srcId="{2D635CB1-0D7B-40A6-8390-D91278F77757}" destId="{A90724E8-E6CD-4176-B1DC-6269CA574E21}" srcOrd="0" destOrd="0" presId="urn:microsoft.com/office/officeart/2005/8/layout/hierarchy1"/>
    <dgm:cxn modelId="{D073C228-BAA6-49C8-B8C2-39CBB2DC2910}" type="presOf" srcId="{C7E39A4A-5618-4CAF-8A24-287882B64500}" destId="{6DB9212A-649F-4DEC-8639-54D9030A0F1D}" srcOrd="0" destOrd="0" presId="urn:microsoft.com/office/officeart/2005/8/layout/hierarchy1"/>
    <dgm:cxn modelId="{57044F2C-BF71-4668-AEA4-78218720527B}" type="presOf" srcId="{BCE6E302-79E6-49D1-AC17-0691A5537B19}" destId="{59A3FA01-DDD5-4134-8BD9-4D17770303C1}" srcOrd="0" destOrd="0" presId="urn:microsoft.com/office/officeart/2005/8/layout/hierarchy1"/>
    <dgm:cxn modelId="{B49FE12E-BB61-4A71-AB3B-26A5B98A6BA7}" type="presOf" srcId="{F9510B92-734A-4D05-A001-A0F3C0EE6B82}" destId="{A549FED6-B670-4E69-9092-8B5758309F13}" srcOrd="0" destOrd="0" presId="urn:microsoft.com/office/officeart/2005/8/layout/hierarchy1"/>
    <dgm:cxn modelId="{DD2BB830-2D0A-4EAE-865C-C5F158589F82}" type="presOf" srcId="{2A82F97D-9B0C-4498-B690-1660E6C3EFCE}" destId="{DD2118F6-2635-4C41-BA03-0AD8B44BBCB6}" srcOrd="0" destOrd="0" presId="urn:microsoft.com/office/officeart/2005/8/layout/hierarchy1"/>
    <dgm:cxn modelId="{58279F31-8334-4698-82C3-6D87A00BE47B}" type="presOf" srcId="{C777CAC6-BC25-4A98-BF13-70A2352BBBEE}" destId="{5D072E13-4F2D-44FB-9789-A792537E1A54}" srcOrd="0" destOrd="0" presId="urn:microsoft.com/office/officeart/2005/8/layout/hierarchy1"/>
    <dgm:cxn modelId="{451A5834-CE65-41F4-B221-2DE4243850FD}" srcId="{80BF5770-4841-4597-ABC4-6C0F5355F877}" destId="{39162694-34D3-4A56-9028-A1D598A6C268}" srcOrd="0" destOrd="0" parTransId="{4771E0E6-A06D-48ED-AA6D-8D073E2E1202}" sibTransId="{8DAFAE43-796B-4A1B-B462-7132AE73E64E}"/>
    <dgm:cxn modelId="{00C8FD3A-21C2-41A7-A6EB-DB699CA0EED5}" srcId="{F3BC3A8C-8F6E-43A4-9E3D-6BFD6359891A}" destId="{5CD6C141-5C3A-4A6E-B9F1-369281C58A22}" srcOrd="2" destOrd="0" parTransId="{5FB08111-3E5E-4BEE-B5C0-EFF6E0C98D38}" sibTransId="{FEB81AE9-27B5-414D-99FB-DE37559B04AE}"/>
    <dgm:cxn modelId="{F461803C-9AD0-43B1-A6BD-0484DA2A26B0}" type="presOf" srcId="{A0BDEF5D-5864-4F28-BB42-F0E8B6D4B881}" destId="{D3D57D8C-0EC4-4470-88A0-F7ABB89D532D}" srcOrd="0" destOrd="0" presId="urn:microsoft.com/office/officeart/2005/8/layout/hierarchy1"/>
    <dgm:cxn modelId="{7BA2F15B-82BC-4F48-B804-EB84C0E12228}" srcId="{EC9409CD-7BFD-4719-81DB-1162721EDE0A}" destId="{09B493B1-79F9-48ED-97AF-ED2FF26BED59}" srcOrd="0" destOrd="0" parTransId="{A97C3D43-B35B-4173-851C-A3EC5D356391}" sibTransId="{20A5374B-F19D-49B8-B069-F0872CDAC2E9}"/>
    <dgm:cxn modelId="{7E96DB45-C3B9-490E-9EA7-D39608EA8CBF}" srcId="{07D20630-5F95-493A-849F-7BB3D5D7B466}" destId="{DEE221CF-C269-4787-8FE1-4E95C73AB80E}" srcOrd="0" destOrd="0" parTransId="{1AA1B8DA-86D9-4DA3-8F7B-A179A323F4B5}" sibTransId="{4DD063FC-D31F-4E46-AC8C-EB49F64A7C58}"/>
    <dgm:cxn modelId="{456C2846-836E-4999-BB8C-CB2A42BA6AF3}" type="presOf" srcId="{07D20630-5F95-493A-849F-7BB3D5D7B466}" destId="{FE6E2FA2-18AD-4DD7-B1BF-D277EC1A1957}" srcOrd="0" destOrd="0" presId="urn:microsoft.com/office/officeart/2005/8/layout/hierarchy1"/>
    <dgm:cxn modelId="{8CCC2B47-91B0-45F2-B222-E3EAF0BE7E94}" type="presOf" srcId="{F3BC3A8C-8F6E-43A4-9E3D-6BFD6359891A}" destId="{9A90C061-5DD2-49F6-9F82-7714ADF000DA}" srcOrd="0" destOrd="0" presId="urn:microsoft.com/office/officeart/2005/8/layout/hierarchy1"/>
    <dgm:cxn modelId="{C7C2FF67-D9A7-4A60-91F4-D888C5C27102}" type="presOf" srcId="{D2E7E1B0-5A79-45EA-B1ED-E4242EA6B0E3}" destId="{CA155678-660B-4C0A-A601-005CE0854B6C}" srcOrd="0" destOrd="0" presId="urn:microsoft.com/office/officeart/2005/8/layout/hierarchy1"/>
    <dgm:cxn modelId="{89B5BA69-6F91-4C3D-87B8-7E96939FA3EB}" srcId="{326A1E82-6E03-4CF6-89A5-8D5B5093F328}" destId="{5C6481FB-D318-4C7E-A644-1BC70A54A528}" srcOrd="2" destOrd="0" parTransId="{058EAD1E-C2A9-4EE2-A70C-8831B5C134A2}" sibTransId="{207C4F8D-ED2D-448A-8E5E-C0DA47B3C7AC}"/>
    <dgm:cxn modelId="{9C56C66B-E623-42CD-82A1-AAAE1C02EF5B}" srcId="{F3BC3A8C-8F6E-43A4-9E3D-6BFD6359891A}" destId="{D38D4EF7-A463-4111-A560-F2386A57BC29}" srcOrd="0" destOrd="0" parTransId="{3419EE13-BA64-4E1A-A36F-426D19E4F3BF}" sibTransId="{75D1D7A8-495C-4F55-AE18-C457D87CAA6A}"/>
    <dgm:cxn modelId="{B9F29D4F-4E72-4FBE-8B6A-08382E69B135}" type="presOf" srcId="{36613F0E-5B1C-46BA-B66E-7928ECA847F1}" destId="{737EE1F2-CA80-4352-BA9A-8FCD911D8646}" srcOrd="0" destOrd="0" presId="urn:microsoft.com/office/officeart/2005/8/layout/hierarchy1"/>
    <dgm:cxn modelId="{B14E6050-A356-458D-ADEA-1A8A4B8A18C0}" srcId="{2A82F97D-9B0C-4498-B690-1660E6C3EFCE}" destId="{2D635CB1-0D7B-40A6-8390-D91278F77757}" srcOrd="0" destOrd="0" parTransId="{3869A61D-DA56-4B45-83BF-10DF1341C842}" sibTransId="{5E253872-E3D9-4F91-96E5-7CC24BD3C087}"/>
    <dgm:cxn modelId="{CA24E250-4E4D-4929-8772-C9CEF6152C3F}" type="presOf" srcId="{3419EE13-BA64-4E1A-A36F-426D19E4F3BF}" destId="{05AB2BAB-68BA-498C-BFB2-32DF520AFCE0}" srcOrd="0" destOrd="0" presId="urn:microsoft.com/office/officeart/2005/8/layout/hierarchy1"/>
    <dgm:cxn modelId="{8ABE9355-C998-4903-8CCA-82963489C191}" type="presOf" srcId="{33EC1CFA-CC2A-4F8F-8CA1-79F28FE01F91}" destId="{239CBC43-FBCB-496F-9529-8A4295352573}" srcOrd="0" destOrd="0" presId="urn:microsoft.com/office/officeart/2005/8/layout/hierarchy1"/>
    <dgm:cxn modelId="{DB364576-82FA-4F65-94C0-EAEDE2AE2647}" type="presOf" srcId="{EC9409CD-7BFD-4719-81DB-1162721EDE0A}" destId="{4D442912-8B16-427A-99D7-1E175386B5E4}" srcOrd="0" destOrd="0" presId="urn:microsoft.com/office/officeart/2005/8/layout/hierarchy1"/>
    <dgm:cxn modelId="{E906187B-C9D3-4A98-AC66-F4C9CD643122}" type="presOf" srcId="{06D9C23B-22ED-496E-B006-514624A266BC}" destId="{21E822F7-B90B-4297-A190-4D5CDB6E1665}" srcOrd="0" destOrd="0" presId="urn:microsoft.com/office/officeart/2005/8/layout/hierarchy1"/>
    <dgm:cxn modelId="{4FB21A7E-0104-4833-A1D3-08FA60C7AC37}" type="presOf" srcId="{D6CA5BA9-AB8B-4EFD-B401-115C68157A3A}" destId="{291550F1-E043-4E1C-8CDC-1BB2401E0CCE}" srcOrd="0" destOrd="0" presId="urn:microsoft.com/office/officeart/2005/8/layout/hierarchy1"/>
    <dgm:cxn modelId="{D8123083-311D-4B95-9198-1134C3A25C9B}" srcId="{11874BA2-0E26-4FAA-8F87-485DA6A9CB0A}" destId="{59531A1D-6623-4624-9082-5754B3929450}" srcOrd="1" destOrd="0" parTransId="{0195BA5C-6049-4A41-98D7-FED702C8FB4F}" sibTransId="{CC9402F9-D7A1-46FC-ABA8-F9979D47EF45}"/>
    <dgm:cxn modelId="{FA378886-B18D-4F9D-AD48-E46F7C05669A}" type="presOf" srcId="{5FB08111-3E5E-4BEE-B5C0-EFF6E0C98D38}" destId="{F4974EAD-B961-4F10-8C83-B0F7EAB18A71}" srcOrd="0" destOrd="0" presId="urn:microsoft.com/office/officeart/2005/8/layout/hierarchy1"/>
    <dgm:cxn modelId="{3B630A8C-F2ED-4086-90BA-4672ABECEFA1}" srcId="{F3BC3A8C-8F6E-43A4-9E3D-6BFD6359891A}" destId="{621AD7DA-3075-4473-A52E-615AD7A3C304}" srcOrd="1" destOrd="0" parTransId="{C7E39A4A-5618-4CAF-8A24-287882B64500}" sibTransId="{40194D92-D30D-451C-B9E9-0949E5A30B59}"/>
    <dgm:cxn modelId="{57DDE990-AD8C-4397-AB4B-F00E55108E2C}" type="presOf" srcId="{80BF5770-4841-4597-ABC4-6C0F5355F877}" destId="{A9B6CA0F-FBF3-454E-9885-FD15B3463CC5}" srcOrd="0" destOrd="0" presId="urn:microsoft.com/office/officeart/2005/8/layout/hierarchy1"/>
    <dgm:cxn modelId="{71498295-881C-425D-81B6-28E020E62DCA}" type="presOf" srcId="{39162694-34D3-4A56-9028-A1D598A6C268}" destId="{FC4D8907-8432-43D0-8A09-0AB36B44D8BB}" srcOrd="0" destOrd="0" presId="urn:microsoft.com/office/officeart/2005/8/layout/hierarchy1"/>
    <dgm:cxn modelId="{E61CB496-B88E-4230-9629-00D0171194FD}" type="presOf" srcId="{59531A1D-6623-4624-9082-5754B3929450}" destId="{0218A68D-6560-4E1F-91A6-B0402E8D10A9}" srcOrd="0" destOrd="0" presId="urn:microsoft.com/office/officeart/2005/8/layout/hierarchy1"/>
    <dgm:cxn modelId="{F87E9E98-5C03-4136-99D3-78E3A5FEDFD0}" type="presOf" srcId="{7799448D-ED99-4BE4-BA72-76D30C273D95}" destId="{14F65AA0-30A0-4D8E-AD02-C64C6B704A7B}" srcOrd="0" destOrd="0" presId="urn:microsoft.com/office/officeart/2005/8/layout/hierarchy1"/>
    <dgm:cxn modelId="{6F4374A0-14F9-4BE5-8BA1-1788F412AD2B}" srcId="{2CA5D0F9-2932-4F64-8BBC-F90C6CAF1BC1}" destId="{EC9409CD-7BFD-4719-81DB-1162721EDE0A}" srcOrd="0" destOrd="0" parTransId="{D6CA5BA9-AB8B-4EFD-B401-115C68157A3A}" sibTransId="{4BA775EB-C6B8-4456-87F5-175C4D949AF0}"/>
    <dgm:cxn modelId="{3389CFA0-F6BC-4C93-AFAF-702A021D9929}" srcId="{EC9409CD-7BFD-4719-81DB-1162721EDE0A}" destId="{E0946E8B-5A81-444C-8CDB-3FAE15962609}" srcOrd="3" destOrd="0" parTransId="{886892B5-AF1C-4A63-B6CD-EDD7FAB8034C}" sibTransId="{E31295C9-D0E1-4BD7-8BDD-29C51B1BCDF8}"/>
    <dgm:cxn modelId="{6ED6A2A9-CFB7-4218-AA6F-7CCB9C0CBEE1}" srcId="{80BF5770-4841-4597-ABC4-6C0F5355F877}" destId="{07D20630-5F95-493A-849F-7BB3D5D7B466}" srcOrd="1" destOrd="0" parTransId="{4237EDF2-00D9-4998-BAED-DC797F626AEF}" sibTransId="{BF13A422-1F8B-4BB3-9957-FB42D600A723}"/>
    <dgm:cxn modelId="{732681AC-374B-42D5-B325-8A985D51E191}" type="presOf" srcId="{AD6137A9-A66D-4B11-935F-9AC3EE4EA94D}" destId="{2704EC25-0011-4BEF-957B-01854EDC4E49}" srcOrd="0" destOrd="0" presId="urn:microsoft.com/office/officeart/2005/8/layout/hierarchy1"/>
    <dgm:cxn modelId="{31371DB1-D6F8-4A66-81B5-A3CBC52D1103}" srcId="{150DB3BE-293E-4E78-BFA5-CE85614BDBC2}" destId="{F3BC3A8C-8F6E-43A4-9E3D-6BFD6359891A}" srcOrd="0" destOrd="0" parTransId="{36613F0E-5B1C-46BA-B66E-7928ECA847F1}" sibTransId="{B8ADA0A7-A1AA-41CD-986B-5342B19567F4}"/>
    <dgm:cxn modelId="{D93614B2-5AC6-425E-B630-0BB581ECCE83}" type="presOf" srcId="{FFBE15E7-AD6E-4CD1-BF3E-CB4018C2C6C1}" destId="{823B15FF-0DF1-47F8-B150-AAC917D4FB5A}" srcOrd="0" destOrd="0" presId="urn:microsoft.com/office/officeart/2005/8/layout/hierarchy1"/>
    <dgm:cxn modelId="{84914EB5-85FA-4321-B276-EB48F6953671}" srcId="{59531A1D-6623-4624-9082-5754B3929450}" destId="{8D77365E-286D-4FF2-A322-5833031790DA}" srcOrd="0" destOrd="0" parTransId="{05B75DFB-7795-488F-BBD0-7268678BCFA4}" sibTransId="{F2C17695-7270-45F2-9A28-BACC428EB904}"/>
    <dgm:cxn modelId="{1A97A1B6-DD45-47CC-B922-5EE8C8D3747F}" type="presOf" srcId="{A97C3D43-B35B-4173-851C-A3EC5D356391}" destId="{1A281C1C-49CF-4BB5-AAC9-5F071BD0BEA4}" srcOrd="0" destOrd="0" presId="urn:microsoft.com/office/officeart/2005/8/layout/hierarchy1"/>
    <dgm:cxn modelId="{F67927B7-4135-491A-8C40-7595C0034723}" srcId="{326A1E82-6E03-4CF6-89A5-8D5B5093F328}" destId="{23A85819-3B3C-4E1D-8E55-58A60FC97F1F}" srcOrd="0" destOrd="0" parTransId="{DC49D31B-346A-45A0-8724-B5BA3DD5681E}" sibTransId="{0712450D-9D4A-44D6-BB23-8F214A034F2A}"/>
    <dgm:cxn modelId="{3ABDF9B7-769A-4002-B6C5-FA0FAF4598F8}" type="presOf" srcId="{E0946E8B-5A81-444C-8CDB-3FAE15962609}" destId="{A4452964-E4D3-4E49-B040-207B79849CDD}" srcOrd="0" destOrd="0" presId="urn:microsoft.com/office/officeart/2005/8/layout/hierarchy1"/>
    <dgm:cxn modelId="{8A51ACBB-1F2F-4EAF-B689-1882666CDB3D}" type="presOf" srcId="{0195BA5C-6049-4A41-98D7-FED702C8FB4F}" destId="{D3D67B20-5112-4425-8F9D-C86E44C83F3A}" srcOrd="0" destOrd="0" presId="urn:microsoft.com/office/officeart/2005/8/layout/hierarchy1"/>
    <dgm:cxn modelId="{FEECD6BB-187E-42AE-A57A-215AB4F35F94}" type="presOf" srcId="{326A1E82-6E03-4CF6-89A5-8D5B5093F328}" destId="{A05C57CB-E570-43CB-ABB3-9EDA6714B1D1}" srcOrd="0" destOrd="0" presId="urn:microsoft.com/office/officeart/2005/8/layout/hierarchy1"/>
    <dgm:cxn modelId="{266004C2-8FAE-4A3A-8824-80089E94D083}" type="presOf" srcId="{D31D06E0-C20F-4B65-A92B-57CC92F3D894}" destId="{185DAE1A-4005-4ECB-A74C-2BD413697245}" srcOrd="0" destOrd="0" presId="urn:microsoft.com/office/officeart/2005/8/layout/hierarchy1"/>
    <dgm:cxn modelId="{387D74C7-329A-4E6F-9FD3-1531161FA333}" type="presOf" srcId="{4771E0E6-A06D-48ED-AA6D-8D073E2E1202}" destId="{8D74A175-B7B2-47FD-821A-4588187C4E09}" srcOrd="0" destOrd="0" presId="urn:microsoft.com/office/officeart/2005/8/layout/hierarchy1"/>
    <dgm:cxn modelId="{BD7502C9-7E97-4575-9861-69E19B1E6E89}" type="presOf" srcId="{5C6481FB-D318-4C7E-A644-1BC70A54A528}" destId="{D54A485F-9E54-4D66-924B-94B54886A3B4}" srcOrd="0" destOrd="0" presId="urn:microsoft.com/office/officeart/2005/8/layout/hierarchy1"/>
    <dgm:cxn modelId="{A745B5C9-5F71-420C-B9A1-444ADC8A4D9E}" srcId="{326A1E82-6E03-4CF6-89A5-8D5B5093F328}" destId="{7799448D-ED99-4BE4-BA72-76D30C273D95}" srcOrd="1" destOrd="0" parTransId="{D2E7E1B0-5A79-45EA-B1ED-E4242EA6B0E3}" sibTransId="{C265FE27-5974-407B-97E0-DF7CA2E7B3DE}"/>
    <dgm:cxn modelId="{064913CC-9FB2-4921-B809-40E582EF16CA}" type="presOf" srcId="{5CD6C141-5C3A-4A6E-B9F1-369281C58A22}" destId="{43DC3229-6578-47CE-BC68-A75B77E685D0}" srcOrd="0" destOrd="0" presId="urn:microsoft.com/office/officeart/2005/8/layout/hierarchy1"/>
    <dgm:cxn modelId="{03C7F4D2-D7EC-40A0-924C-42C9EB22D96E}" type="presOf" srcId="{2CA5D0F9-2932-4F64-8BBC-F90C6CAF1BC1}" destId="{E96051D7-E6E3-4F3F-A02A-7DB663C59430}" srcOrd="0" destOrd="0" presId="urn:microsoft.com/office/officeart/2005/8/layout/hierarchy1"/>
    <dgm:cxn modelId="{890D13D3-1A14-473A-A30D-A4F00FF12D0E}" type="presOf" srcId="{05B75DFB-7795-488F-BBD0-7268678BCFA4}" destId="{8598B69B-78B9-4C0C-B04B-F93717906EE2}" srcOrd="0" destOrd="0" presId="urn:microsoft.com/office/officeart/2005/8/layout/hierarchy1"/>
    <dgm:cxn modelId="{E81AC9D5-1E1B-4525-9940-3DFB01C33360}" srcId="{EC9409CD-7BFD-4719-81DB-1162721EDE0A}" destId="{A0BDEF5D-5864-4F28-BB42-F0E8B6D4B881}" srcOrd="1" destOrd="0" parTransId="{F9510B92-734A-4D05-A001-A0F3C0EE6B82}" sibTransId="{F077CA31-319F-4AD0-B839-D79DED067C7C}"/>
    <dgm:cxn modelId="{2B4DD2DB-9ED0-430A-A7C0-E59455F4FC9C}" type="presOf" srcId="{11874BA2-0E26-4FAA-8F87-485DA6A9CB0A}" destId="{E3A112DF-EF4C-4EED-B759-E801D8D621C7}" srcOrd="0" destOrd="0" presId="urn:microsoft.com/office/officeart/2005/8/layout/hierarchy1"/>
    <dgm:cxn modelId="{F65EEFDF-F063-451D-B117-C2DD924B1F85}" srcId="{150DB3BE-293E-4E78-BFA5-CE85614BDBC2}" destId="{80BF5770-4841-4597-ABC4-6C0F5355F877}" srcOrd="1" destOrd="0" parTransId="{06D9C23B-22ED-496E-B006-514624A266BC}" sibTransId="{B0FF272E-3266-4903-870D-52AA084D89B5}"/>
    <dgm:cxn modelId="{A9D6D3E0-38CF-4924-AC97-07B87FF88822}" type="presOf" srcId="{944DB153-5EB4-4DB4-BC6D-86C260205CC2}" destId="{B4513EF2-FF4B-49E4-82E5-AC0EAC86EC53}" srcOrd="0" destOrd="0" presId="urn:microsoft.com/office/officeart/2005/8/layout/hierarchy1"/>
    <dgm:cxn modelId="{A13143E3-D083-436D-9824-69B568B1EA68}" type="presOf" srcId="{09B493B1-79F9-48ED-97AF-ED2FF26BED59}" destId="{053729FB-7542-4340-A368-3DE7FB24C735}" srcOrd="0" destOrd="0" presId="urn:microsoft.com/office/officeart/2005/8/layout/hierarchy1"/>
    <dgm:cxn modelId="{1411A7E4-D5F0-401B-A0C6-210E8B2A567C}" type="presOf" srcId="{23A85819-3B3C-4E1D-8E55-58A60FC97F1F}" destId="{3491DF79-4ACE-4CA8-8B6E-9BE65419897B}" srcOrd="0" destOrd="0" presId="urn:microsoft.com/office/officeart/2005/8/layout/hierarchy1"/>
    <dgm:cxn modelId="{F182F7E9-68FB-4718-B264-1677E31EB53A}" srcId="{11874BA2-0E26-4FAA-8F87-485DA6A9CB0A}" destId="{150DB3BE-293E-4E78-BFA5-CE85614BDBC2}" srcOrd="0" destOrd="0" parTransId="{AD6137A9-A66D-4B11-935F-9AC3EE4EA94D}" sibTransId="{520535DD-BD4B-451F-8F26-6732E097D5E6}"/>
    <dgm:cxn modelId="{B7CAEDED-F5D8-4740-9984-C6794BC4634A}" srcId="{EC9409CD-7BFD-4719-81DB-1162721EDE0A}" destId="{BCE6E302-79E6-49D1-AC17-0691A5537B19}" srcOrd="2" destOrd="0" parTransId="{203CD9AE-0B35-4D96-851E-44539D0BA994}" sibTransId="{3D2314E8-1446-4449-AF49-AA66546C38B2}"/>
    <dgm:cxn modelId="{2B10F2F0-4154-4E40-91EB-E30F9847F766}" type="presOf" srcId="{1AA1B8DA-86D9-4DA3-8F7B-A179A323F4B5}" destId="{97BD6CBE-8968-49A6-A777-505560DBD2C0}" srcOrd="0" destOrd="0" presId="urn:microsoft.com/office/officeart/2005/8/layout/hierarchy1"/>
    <dgm:cxn modelId="{AC332CF2-7E0A-4A70-8689-2DA531F767F5}" type="presOf" srcId="{8D77365E-286D-4FF2-A322-5833031790DA}" destId="{6730D94F-4065-41B7-B56A-2C689CD23F83}" srcOrd="0" destOrd="0" presId="urn:microsoft.com/office/officeart/2005/8/layout/hierarchy1"/>
    <dgm:cxn modelId="{9F795CF2-820C-4B90-8033-424DACF13B78}" type="presOf" srcId="{D38D4EF7-A463-4111-A560-F2386A57BC29}" destId="{9DBCC293-3228-4DF4-BAED-C41755707A02}" srcOrd="0" destOrd="0" presId="urn:microsoft.com/office/officeart/2005/8/layout/hierarchy1"/>
    <dgm:cxn modelId="{ED63A6F5-18DF-4BA1-A412-61A9E247139F}" srcId="{2D635CB1-0D7B-40A6-8390-D91278F77757}" destId="{11874BA2-0E26-4FAA-8F87-485DA6A9CB0A}" srcOrd="0" destOrd="0" parTransId="{33EC1CFA-CC2A-4F8F-8CA1-79F28FE01F91}" sibTransId="{2BB476BC-2A07-4BBD-A44B-FBE17ABC2273}"/>
    <dgm:cxn modelId="{76E79AFE-219E-40B3-8E5B-324F170A80D2}" srcId="{07D20630-5F95-493A-849F-7BB3D5D7B466}" destId="{944DB153-5EB4-4DB4-BC6D-86C260205CC2}" srcOrd="1" destOrd="0" parTransId="{C777CAC6-BC25-4A98-BF13-70A2352BBBEE}" sibTransId="{069DD7D8-E921-443E-8E2C-77AE236E9D6E}"/>
    <dgm:cxn modelId="{66DD1AFF-1925-4AFA-B197-5BCF1DB67C1B}" type="presOf" srcId="{621AD7DA-3075-4473-A52E-615AD7A3C304}" destId="{C92D9119-B113-4512-934F-10C0AF10F92F}" srcOrd="0" destOrd="0" presId="urn:microsoft.com/office/officeart/2005/8/layout/hierarchy1"/>
    <dgm:cxn modelId="{275173FF-6586-437E-A4BC-167298C5425A}" type="presOf" srcId="{150DB3BE-293E-4E78-BFA5-CE85614BDBC2}" destId="{CF1A2186-57B6-45E0-9F2B-0D11066F9AD5}" srcOrd="0" destOrd="0" presId="urn:microsoft.com/office/officeart/2005/8/layout/hierarchy1"/>
    <dgm:cxn modelId="{87B8FF19-97A9-4673-8E08-CDE844BF3313}" type="presParOf" srcId="{DD2118F6-2635-4C41-BA03-0AD8B44BBCB6}" destId="{63866638-73D9-4E01-8249-489276619817}" srcOrd="0" destOrd="0" presId="urn:microsoft.com/office/officeart/2005/8/layout/hierarchy1"/>
    <dgm:cxn modelId="{3BA0A9DC-B0DE-45A3-89C5-5F3172E9072C}" type="presParOf" srcId="{63866638-73D9-4E01-8249-489276619817}" destId="{5DD48F06-B6CE-442B-8CB4-B41EF0B0C1EC}" srcOrd="0" destOrd="0" presId="urn:microsoft.com/office/officeart/2005/8/layout/hierarchy1"/>
    <dgm:cxn modelId="{51D5E16B-F1E1-471A-9EF4-34B1AACC058B}" type="presParOf" srcId="{5DD48F06-B6CE-442B-8CB4-B41EF0B0C1EC}" destId="{4A4B6AB8-6222-4279-9F9B-C4D2E49C6DCD}" srcOrd="0" destOrd="0" presId="urn:microsoft.com/office/officeart/2005/8/layout/hierarchy1"/>
    <dgm:cxn modelId="{B3906141-A2F6-43B7-837E-2D2608E8CA73}" type="presParOf" srcId="{5DD48F06-B6CE-442B-8CB4-B41EF0B0C1EC}" destId="{A90724E8-E6CD-4176-B1DC-6269CA574E21}" srcOrd="1" destOrd="0" presId="urn:microsoft.com/office/officeart/2005/8/layout/hierarchy1"/>
    <dgm:cxn modelId="{DBC5C4BC-EF3E-4EC4-99BB-346620559C5F}" type="presParOf" srcId="{63866638-73D9-4E01-8249-489276619817}" destId="{7545C0F4-716C-45EC-90DD-18E6A2897179}" srcOrd="1" destOrd="0" presId="urn:microsoft.com/office/officeart/2005/8/layout/hierarchy1"/>
    <dgm:cxn modelId="{34757B76-AE9B-433E-9B09-7C2837FE9F19}" type="presParOf" srcId="{7545C0F4-716C-45EC-90DD-18E6A2897179}" destId="{239CBC43-FBCB-496F-9529-8A4295352573}" srcOrd="0" destOrd="0" presId="urn:microsoft.com/office/officeart/2005/8/layout/hierarchy1"/>
    <dgm:cxn modelId="{BB934451-4D70-4A61-8D48-E615BC851F58}" type="presParOf" srcId="{7545C0F4-716C-45EC-90DD-18E6A2897179}" destId="{B8A7FAC7-D53D-4D08-A9EB-9020BC7AD51E}" srcOrd="1" destOrd="0" presId="urn:microsoft.com/office/officeart/2005/8/layout/hierarchy1"/>
    <dgm:cxn modelId="{BFCB1E79-3A54-4384-9928-746B486F0709}" type="presParOf" srcId="{B8A7FAC7-D53D-4D08-A9EB-9020BC7AD51E}" destId="{EF35CDF0-E21A-452B-AC4C-6B2D6B1A853D}" srcOrd="0" destOrd="0" presId="urn:microsoft.com/office/officeart/2005/8/layout/hierarchy1"/>
    <dgm:cxn modelId="{18BAD5BA-43D0-4685-93B1-EBDA0DD0597E}" type="presParOf" srcId="{EF35CDF0-E21A-452B-AC4C-6B2D6B1A853D}" destId="{69599B90-68B7-4370-A370-EABA0A284365}" srcOrd="0" destOrd="0" presId="urn:microsoft.com/office/officeart/2005/8/layout/hierarchy1"/>
    <dgm:cxn modelId="{87F92F3A-8B95-4E67-BC59-86EF85229CD3}" type="presParOf" srcId="{EF35CDF0-E21A-452B-AC4C-6B2D6B1A853D}" destId="{E3A112DF-EF4C-4EED-B759-E801D8D621C7}" srcOrd="1" destOrd="0" presId="urn:microsoft.com/office/officeart/2005/8/layout/hierarchy1"/>
    <dgm:cxn modelId="{863F9991-7B15-4845-B9BC-79C2A42B290C}" type="presParOf" srcId="{B8A7FAC7-D53D-4D08-A9EB-9020BC7AD51E}" destId="{9FC2F97A-92B9-471C-AA85-8657D4CC45D4}" srcOrd="1" destOrd="0" presId="urn:microsoft.com/office/officeart/2005/8/layout/hierarchy1"/>
    <dgm:cxn modelId="{55D508A2-3CB8-43CC-94D5-92BC1E39F84B}" type="presParOf" srcId="{9FC2F97A-92B9-471C-AA85-8657D4CC45D4}" destId="{2704EC25-0011-4BEF-957B-01854EDC4E49}" srcOrd="0" destOrd="0" presId="urn:microsoft.com/office/officeart/2005/8/layout/hierarchy1"/>
    <dgm:cxn modelId="{28B4F856-1E60-4BD0-9B81-C132DFB5B994}" type="presParOf" srcId="{9FC2F97A-92B9-471C-AA85-8657D4CC45D4}" destId="{584FE40A-3714-420F-AC3D-E4EB92F977A9}" srcOrd="1" destOrd="0" presId="urn:microsoft.com/office/officeart/2005/8/layout/hierarchy1"/>
    <dgm:cxn modelId="{A207CD3B-F5F1-472F-A8AC-1853D301E8C2}" type="presParOf" srcId="{584FE40A-3714-420F-AC3D-E4EB92F977A9}" destId="{A6AAF7DD-9C76-4E40-8B8A-0BFE1FBDEE5E}" srcOrd="0" destOrd="0" presId="urn:microsoft.com/office/officeart/2005/8/layout/hierarchy1"/>
    <dgm:cxn modelId="{06DC1027-2391-41DB-8509-AB91FC12F74A}" type="presParOf" srcId="{A6AAF7DD-9C76-4E40-8B8A-0BFE1FBDEE5E}" destId="{920ED092-AAFD-4358-A3B3-C1F38135BAB6}" srcOrd="0" destOrd="0" presId="urn:microsoft.com/office/officeart/2005/8/layout/hierarchy1"/>
    <dgm:cxn modelId="{33639257-3504-40F6-A8D1-A39FF117E0CC}" type="presParOf" srcId="{A6AAF7DD-9C76-4E40-8B8A-0BFE1FBDEE5E}" destId="{CF1A2186-57B6-45E0-9F2B-0D11066F9AD5}" srcOrd="1" destOrd="0" presId="urn:microsoft.com/office/officeart/2005/8/layout/hierarchy1"/>
    <dgm:cxn modelId="{B3DC8E6B-EE16-464C-B705-A95951CA14BB}" type="presParOf" srcId="{584FE40A-3714-420F-AC3D-E4EB92F977A9}" destId="{32609D93-4392-4DB6-8215-0FC67B2211FE}" srcOrd="1" destOrd="0" presId="urn:microsoft.com/office/officeart/2005/8/layout/hierarchy1"/>
    <dgm:cxn modelId="{04337844-21DA-4F51-9702-1BC4A5960F91}" type="presParOf" srcId="{32609D93-4392-4DB6-8215-0FC67B2211FE}" destId="{737EE1F2-CA80-4352-BA9A-8FCD911D8646}" srcOrd="0" destOrd="0" presId="urn:microsoft.com/office/officeart/2005/8/layout/hierarchy1"/>
    <dgm:cxn modelId="{F73023E0-F376-4C5D-8BEB-8DA168289397}" type="presParOf" srcId="{32609D93-4392-4DB6-8215-0FC67B2211FE}" destId="{20FCA847-75E6-4A79-A5C9-0D409666A69C}" srcOrd="1" destOrd="0" presId="urn:microsoft.com/office/officeart/2005/8/layout/hierarchy1"/>
    <dgm:cxn modelId="{BD383F72-6F14-44A9-8733-1A0943BF30F6}" type="presParOf" srcId="{20FCA847-75E6-4A79-A5C9-0D409666A69C}" destId="{A27035F0-8CB6-451C-9112-A62D07598BF8}" srcOrd="0" destOrd="0" presId="urn:microsoft.com/office/officeart/2005/8/layout/hierarchy1"/>
    <dgm:cxn modelId="{6483E3AA-E123-4384-9C79-424D10A8EA13}" type="presParOf" srcId="{A27035F0-8CB6-451C-9112-A62D07598BF8}" destId="{CAFB5EF5-D9C5-4517-8572-529DC438A62A}" srcOrd="0" destOrd="0" presId="urn:microsoft.com/office/officeart/2005/8/layout/hierarchy1"/>
    <dgm:cxn modelId="{1B18BC43-4BB0-46BB-9E90-E4BBB950E44B}" type="presParOf" srcId="{A27035F0-8CB6-451C-9112-A62D07598BF8}" destId="{9A90C061-5DD2-49F6-9F82-7714ADF000DA}" srcOrd="1" destOrd="0" presId="urn:microsoft.com/office/officeart/2005/8/layout/hierarchy1"/>
    <dgm:cxn modelId="{ED8F6D5C-2A63-4EB3-9046-A077A9869C45}" type="presParOf" srcId="{20FCA847-75E6-4A79-A5C9-0D409666A69C}" destId="{7C8BB8DB-0090-4606-AF7E-50900A3C4903}" srcOrd="1" destOrd="0" presId="urn:microsoft.com/office/officeart/2005/8/layout/hierarchy1"/>
    <dgm:cxn modelId="{DBCA5000-A003-48D7-B289-FDBA5CD41D7C}" type="presParOf" srcId="{7C8BB8DB-0090-4606-AF7E-50900A3C4903}" destId="{05AB2BAB-68BA-498C-BFB2-32DF520AFCE0}" srcOrd="0" destOrd="0" presId="urn:microsoft.com/office/officeart/2005/8/layout/hierarchy1"/>
    <dgm:cxn modelId="{AFA23913-DB8D-4A4B-B20F-B5814C44235B}" type="presParOf" srcId="{7C8BB8DB-0090-4606-AF7E-50900A3C4903}" destId="{8A7B5E1B-EB02-4275-909F-E8DD6DF12B8D}" srcOrd="1" destOrd="0" presId="urn:microsoft.com/office/officeart/2005/8/layout/hierarchy1"/>
    <dgm:cxn modelId="{46FA9270-BE7F-4546-B75E-C3A66B4FC17A}" type="presParOf" srcId="{8A7B5E1B-EB02-4275-909F-E8DD6DF12B8D}" destId="{39C04EC2-3DE7-4D6B-9415-FA09AECE005C}" srcOrd="0" destOrd="0" presId="urn:microsoft.com/office/officeart/2005/8/layout/hierarchy1"/>
    <dgm:cxn modelId="{14FC1305-7B93-4E4D-9947-069ACD6E3953}" type="presParOf" srcId="{39C04EC2-3DE7-4D6B-9415-FA09AECE005C}" destId="{1B35C58A-7E49-4ECF-9D3A-09244FA611E3}" srcOrd="0" destOrd="0" presId="urn:microsoft.com/office/officeart/2005/8/layout/hierarchy1"/>
    <dgm:cxn modelId="{928EEC09-574A-4596-BCD6-502091DE9ABD}" type="presParOf" srcId="{39C04EC2-3DE7-4D6B-9415-FA09AECE005C}" destId="{9DBCC293-3228-4DF4-BAED-C41755707A02}" srcOrd="1" destOrd="0" presId="urn:microsoft.com/office/officeart/2005/8/layout/hierarchy1"/>
    <dgm:cxn modelId="{02296ABF-974E-4699-8A43-05411A25CA63}" type="presParOf" srcId="{8A7B5E1B-EB02-4275-909F-E8DD6DF12B8D}" destId="{F5885F0D-6F95-4B30-BEB0-D05858777214}" srcOrd="1" destOrd="0" presId="urn:microsoft.com/office/officeart/2005/8/layout/hierarchy1"/>
    <dgm:cxn modelId="{BE1F1F58-BC24-48AC-97DD-F18C912E145E}" type="presParOf" srcId="{7C8BB8DB-0090-4606-AF7E-50900A3C4903}" destId="{6DB9212A-649F-4DEC-8639-54D9030A0F1D}" srcOrd="2" destOrd="0" presId="urn:microsoft.com/office/officeart/2005/8/layout/hierarchy1"/>
    <dgm:cxn modelId="{2C0C5135-D5ED-426B-B593-07E206546EE1}" type="presParOf" srcId="{7C8BB8DB-0090-4606-AF7E-50900A3C4903}" destId="{DDCEB6E3-42CA-4D07-A403-7861AACD7D78}" srcOrd="3" destOrd="0" presId="urn:microsoft.com/office/officeart/2005/8/layout/hierarchy1"/>
    <dgm:cxn modelId="{7AAEC0B0-43D0-4A7F-BA34-AC534A2D1C2F}" type="presParOf" srcId="{DDCEB6E3-42CA-4D07-A403-7861AACD7D78}" destId="{B4AE87CB-F505-4670-AF5B-31CD0CB0F2AC}" srcOrd="0" destOrd="0" presId="urn:microsoft.com/office/officeart/2005/8/layout/hierarchy1"/>
    <dgm:cxn modelId="{B6030B4A-F6AB-4EB5-8BED-4921D9EF50F5}" type="presParOf" srcId="{B4AE87CB-F505-4670-AF5B-31CD0CB0F2AC}" destId="{CDBAD50C-C73D-4A89-88EA-AABAC169FABD}" srcOrd="0" destOrd="0" presId="urn:microsoft.com/office/officeart/2005/8/layout/hierarchy1"/>
    <dgm:cxn modelId="{EF408601-5EDD-407A-A35C-F6A2653A88D8}" type="presParOf" srcId="{B4AE87CB-F505-4670-AF5B-31CD0CB0F2AC}" destId="{C92D9119-B113-4512-934F-10C0AF10F92F}" srcOrd="1" destOrd="0" presId="urn:microsoft.com/office/officeart/2005/8/layout/hierarchy1"/>
    <dgm:cxn modelId="{7D16F1EF-133E-4411-BFEF-79718EFD875B}" type="presParOf" srcId="{DDCEB6E3-42CA-4D07-A403-7861AACD7D78}" destId="{3A8EC774-5C20-42B7-832A-D79D6DEE9357}" srcOrd="1" destOrd="0" presId="urn:microsoft.com/office/officeart/2005/8/layout/hierarchy1"/>
    <dgm:cxn modelId="{D2FDC983-2F18-4BD8-BB8C-2F16A98D90A5}" type="presParOf" srcId="{7C8BB8DB-0090-4606-AF7E-50900A3C4903}" destId="{F4974EAD-B961-4F10-8C83-B0F7EAB18A71}" srcOrd="4" destOrd="0" presId="urn:microsoft.com/office/officeart/2005/8/layout/hierarchy1"/>
    <dgm:cxn modelId="{59F139B5-BF00-4603-ADAA-4148682CE112}" type="presParOf" srcId="{7C8BB8DB-0090-4606-AF7E-50900A3C4903}" destId="{97605E4B-48C6-4452-8FBA-7903C5B070F6}" srcOrd="5" destOrd="0" presId="urn:microsoft.com/office/officeart/2005/8/layout/hierarchy1"/>
    <dgm:cxn modelId="{64DBA0EB-7D44-4007-BF87-29383EE0A638}" type="presParOf" srcId="{97605E4B-48C6-4452-8FBA-7903C5B070F6}" destId="{594AF11D-D559-449F-BE55-7118544B6460}" srcOrd="0" destOrd="0" presId="urn:microsoft.com/office/officeart/2005/8/layout/hierarchy1"/>
    <dgm:cxn modelId="{6950562F-AAB2-4DB1-A961-85955080357B}" type="presParOf" srcId="{594AF11D-D559-449F-BE55-7118544B6460}" destId="{1302DE7D-0A8C-459B-9760-B6EFF0E4735D}" srcOrd="0" destOrd="0" presId="urn:microsoft.com/office/officeart/2005/8/layout/hierarchy1"/>
    <dgm:cxn modelId="{5CB5E009-6C15-45B1-8DD3-13DB57B83D58}" type="presParOf" srcId="{594AF11D-D559-449F-BE55-7118544B6460}" destId="{43DC3229-6578-47CE-BC68-A75B77E685D0}" srcOrd="1" destOrd="0" presId="urn:microsoft.com/office/officeart/2005/8/layout/hierarchy1"/>
    <dgm:cxn modelId="{A500F198-FE3D-4758-BD21-8AD8EEE5E25C}" type="presParOf" srcId="{97605E4B-48C6-4452-8FBA-7903C5B070F6}" destId="{708076F1-6B01-49DA-BFFE-F956A89D36CD}" srcOrd="1" destOrd="0" presId="urn:microsoft.com/office/officeart/2005/8/layout/hierarchy1"/>
    <dgm:cxn modelId="{07D78263-D767-4A90-8E2C-952E6D21BA1F}" type="presParOf" srcId="{32609D93-4392-4DB6-8215-0FC67B2211FE}" destId="{21E822F7-B90B-4297-A190-4D5CDB6E1665}" srcOrd="2" destOrd="0" presId="urn:microsoft.com/office/officeart/2005/8/layout/hierarchy1"/>
    <dgm:cxn modelId="{6A8C8ED7-11D9-4D6E-AADF-643C83BD0A87}" type="presParOf" srcId="{32609D93-4392-4DB6-8215-0FC67B2211FE}" destId="{03444841-FA17-48CD-B326-F064D3DC5692}" srcOrd="3" destOrd="0" presId="urn:microsoft.com/office/officeart/2005/8/layout/hierarchy1"/>
    <dgm:cxn modelId="{48AE1941-6DE9-4A81-ADBD-156318FDBB99}" type="presParOf" srcId="{03444841-FA17-48CD-B326-F064D3DC5692}" destId="{6A28E522-84A7-4BA6-B946-21FF475720EC}" srcOrd="0" destOrd="0" presId="urn:microsoft.com/office/officeart/2005/8/layout/hierarchy1"/>
    <dgm:cxn modelId="{36FAB79D-39F3-4BC0-8355-06F4E3A83E01}" type="presParOf" srcId="{6A28E522-84A7-4BA6-B946-21FF475720EC}" destId="{00AA1558-68F9-48EE-AF5C-82FCEF7E0FF0}" srcOrd="0" destOrd="0" presId="urn:microsoft.com/office/officeart/2005/8/layout/hierarchy1"/>
    <dgm:cxn modelId="{197F277E-AF64-4348-B274-800CF987FD14}" type="presParOf" srcId="{6A28E522-84A7-4BA6-B946-21FF475720EC}" destId="{A9B6CA0F-FBF3-454E-9885-FD15B3463CC5}" srcOrd="1" destOrd="0" presId="urn:microsoft.com/office/officeart/2005/8/layout/hierarchy1"/>
    <dgm:cxn modelId="{5DE14285-4295-4BEE-8829-DBF703D75A0B}" type="presParOf" srcId="{03444841-FA17-48CD-B326-F064D3DC5692}" destId="{4E51E17C-BF78-4C02-B969-B13862FF998C}" srcOrd="1" destOrd="0" presId="urn:microsoft.com/office/officeart/2005/8/layout/hierarchy1"/>
    <dgm:cxn modelId="{7375DB43-2FD6-4692-B08E-ADF9803EBDCF}" type="presParOf" srcId="{4E51E17C-BF78-4C02-B969-B13862FF998C}" destId="{8D74A175-B7B2-47FD-821A-4588187C4E09}" srcOrd="0" destOrd="0" presId="urn:microsoft.com/office/officeart/2005/8/layout/hierarchy1"/>
    <dgm:cxn modelId="{8A783446-8250-4B15-B06C-5C49FB1A1062}" type="presParOf" srcId="{4E51E17C-BF78-4C02-B969-B13862FF998C}" destId="{6C4419B1-7D98-4EA4-9DD3-E61311B3FB05}" srcOrd="1" destOrd="0" presId="urn:microsoft.com/office/officeart/2005/8/layout/hierarchy1"/>
    <dgm:cxn modelId="{D43CCE3E-868B-4F8C-9BFC-C2328CA8BF17}" type="presParOf" srcId="{6C4419B1-7D98-4EA4-9DD3-E61311B3FB05}" destId="{B6BA4E5D-212A-4233-9F0B-A45E65449354}" srcOrd="0" destOrd="0" presId="urn:microsoft.com/office/officeart/2005/8/layout/hierarchy1"/>
    <dgm:cxn modelId="{579CE215-F07E-46CD-9C2D-2EBA792FA88F}" type="presParOf" srcId="{B6BA4E5D-212A-4233-9F0B-A45E65449354}" destId="{AF71D232-EE24-48DD-AF3B-7BFFE15BEC62}" srcOrd="0" destOrd="0" presId="urn:microsoft.com/office/officeart/2005/8/layout/hierarchy1"/>
    <dgm:cxn modelId="{B2B60A4D-FDA4-43A3-920C-47CE67D11B9E}" type="presParOf" srcId="{B6BA4E5D-212A-4233-9F0B-A45E65449354}" destId="{FC4D8907-8432-43D0-8A09-0AB36B44D8BB}" srcOrd="1" destOrd="0" presId="urn:microsoft.com/office/officeart/2005/8/layout/hierarchy1"/>
    <dgm:cxn modelId="{8C71C835-DBAD-485E-AC40-93674A5483EC}" type="presParOf" srcId="{6C4419B1-7D98-4EA4-9DD3-E61311B3FB05}" destId="{5BEC1589-89B4-4CB5-BECF-8D7446467995}" srcOrd="1" destOrd="0" presId="urn:microsoft.com/office/officeart/2005/8/layout/hierarchy1"/>
    <dgm:cxn modelId="{77C51690-EFF6-4477-8EB6-B27DA2394E08}" type="presParOf" srcId="{4E51E17C-BF78-4C02-B969-B13862FF998C}" destId="{3E9852EB-C1FB-4CB4-AEDA-1A18E50B65C4}" srcOrd="2" destOrd="0" presId="urn:microsoft.com/office/officeart/2005/8/layout/hierarchy1"/>
    <dgm:cxn modelId="{C8821159-1653-4960-A09A-031D581F4D25}" type="presParOf" srcId="{4E51E17C-BF78-4C02-B969-B13862FF998C}" destId="{B3206F54-82E2-4768-8256-440C602D292C}" srcOrd="3" destOrd="0" presId="urn:microsoft.com/office/officeart/2005/8/layout/hierarchy1"/>
    <dgm:cxn modelId="{D2DFA3A4-A5B5-467D-B56E-960EDF36867E}" type="presParOf" srcId="{B3206F54-82E2-4768-8256-440C602D292C}" destId="{629CC685-927E-477D-A282-63B4FBFDEB73}" srcOrd="0" destOrd="0" presId="urn:microsoft.com/office/officeart/2005/8/layout/hierarchy1"/>
    <dgm:cxn modelId="{B2D01F46-50AE-4569-A443-B73067F4E11C}" type="presParOf" srcId="{629CC685-927E-477D-A282-63B4FBFDEB73}" destId="{E5DB285F-5881-4EAB-A12F-674A739FC29D}" srcOrd="0" destOrd="0" presId="urn:microsoft.com/office/officeart/2005/8/layout/hierarchy1"/>
    <dgm:cxn modelId="{34FF34C7-9EBA-4FB6-8B93-6335C6D260FD}" type="presParOf" srcId="{629CC685-927E-477D-A282-63B4FBFDEB73}" destId="{FE6E2FA2-18AD-4DD7-B1BF-D277EC1A1957}" srcOrd="1" destOrd="0" presId="urn:microsoft.com/office/officeart/2005/8/layout/hierarchy1"/>
    <dgm:cxn modelId="{B0C9013C-DCFD-4A31-BAED-F282136B0CD4}" type="presParOf" srcId="{B3206F54-82E2-4768-8256-440C602D292C}" destId="{02DBB550-6328-449B-851B-C9D3D53AD322}" srcOrd="1" destOrd="0" presId="urn:microsoft.com/office/officeart/2005/8/layout/hierarchy1"/>
    <dgm:cxn modelId="{B5A3BDA5-0838-44DF-B449-5E7D0C65E5C5}" type="presParOf" srcId="{02DBB550-6328-449B-851B-C9D3D53AD322}" destId="{97BD6CBE-8968-49A6-A777-505560DBD2C0}" srcOrd="0" destOrd="0" presId="urn:microsoft.com/office/officeart/2005/8/layout/hierarchy1"/>
    <dgm:cxn modelId="{C2337D0D-816F-491C-92EC-2AC286E6650C}" type="presParOf" srcId="{02DBB550-6328-449B-851B-C9D3D53AD322}" destId="{DC87E705-963B-4F5E-B3A4-6B97CBD0A274}" srcOrd="1" destOrd="0" presId="urn:microsoft.com/office/officeart/2005/8/layout/hierarchy1"/>
    <dgm:cxn modelId="{DB0F4C1E-B2B8-4242-A1FB-996BAA2228A6}" type="presParOf" srcId="{DC87E705-963B-4F5E-B3A4-6B97CBD0A274}" destId="{89421EE9-44AB-4717-913F-C29DE6E58DEF}" srcOrd="0" destOrd="0" presId="urn:microsoft.com/office/officeart/2005/8/layout/hierarchy1"/>
    <dgm:cxn modelId="{EECD4510-CBBC-49A7-832F-590DCF66E343}" type="presParOf" srcId="{89421EE9-44AB-4717-913F-C29DE6E58DEF}" destId="{295C7C6F-FA8F-4432-BF5F-00115F09DB98}" srcOrd="0" destOrd="0" presId="urn:microsoft.com/office/officeart/2005/8/layout/hierarchy1"/>
    <dgm:cxn modelId="{9B011493-5D16-4935-A822-3457F47DEBDD}" type="presParOf" srcId="{89421EE9-44AB-4717-913F-C29DE6E58DEF}" destId="{1CFFBAF9-7341-492A-A1D6-F525B3696B96}" srcOrd="1" destOrd="0" presId="urn:microsoft.com/office/officeart/2005/8/layout/hierarchy1"/>
    <dgm:cxn modelId="{DA111E20-D87A-40DF-92DE-705A86A2C56B}" type="presParOf" srcId="{DC87E705-963B-4F5E-B3A4-6B97CBD0A274}" destId="{E40957E5-797B-4C77-BF8A-7272F0EF6DD7}" srcOrd="1" destOrd="0" presId="urn:microsoft.com/office/officeart/2005/8/layout/hierarchy1"/>
    <dgm:cxn modelId="{0F40D0C5-F93C-48A4-A2AE-AC2DF4880D5B}" type="presParOf" srcId="{02DBB550-6328-449B-851B-C9D3D53AD322}" destId="{5D072E13-4F2D-44FB-9789-A792537E1A54}" srcOrd="2" destOrd="0" presId="urn:microsoft.com/office/officeart/2005/8/layout/hierarchy1"/>
    <dgm:cxn modelId="{DFBEF8BD-E661-46FF-8E09-B7641064D9F0}" type="presParOf" srcId="{02DBB550-6328-449B-851B-C9D3D53AD322}" destId="{F65F5B21-1B5F-4713-8325-BF1A7B077413}" srcOrd="3" destOrd="0" presId="urn:microsoft.com/office/officeart/2005/8/layout/hierarchy1"/>
    <dgm:cxn modelId="{929F83CC-1D29-40CC-BF4E-56C1604E4721}" type="presParOf" srcId="{F65F5B21-1B5F-4713-8325-BF1A7B077413}" destId="{50DA5D38-CE2C-4D65-9496-2E8C045A7126}" srcOrd="0" destOrd="0" presId="urn:microsoft.com/office/officeart/2005/8/layout/hierarchy1"/>
    <dgm:cxn modelId="{37339CC6-AF3E-4D67-A978-8F8DB44C4824}" type="presParOf" srcId="{50DA5D38-CE2C-4D65-9496-2E8C045A7126}" destId="{22620396-78BD-4987-AF79-67C56FC7CCA8}" srcOrd="0" destOrd="0" presId="urn:microsoft.com/office/officeart/2005/8/layout/hierarchy1"/>
    <dgm:cxn modelId="{34E0AED9-BE9B-44BE-A07A-4693A85A4948}" type="presParOf" srcId="{50DA5D38-CE2C-4D65-9496-2E8C045A7126}" destId="{B4513EF2-FF4B-49E4-82E5-AC0EAC86EC53}" srcOrd="1" destOrd="0" presId="urn:microsoft.com/office/officeart/2005/8/layout/hierarchy1"/>
    <dgm:cxn modelId="{69132208-DAE1-4133-A4AA-6613F922880F}" type="presParOf" srcId="{F65F5B21-1B5F-4713-8325-BF1A7B077413}" destId="{EEE47DE3-59C9-4B10-B12C-899A5BA10B5F}" srcOrd="1" destOrd="0" presId="urn:microsoft.com/office/officeart/2005/8/layout/hierarchy1"/>
    <dgm:cxn modelId="{FB00E18D-009D-4928-9401-1FE6529D097E}" type="presParOf" srcId="{9FC2F97A-92B9-471C-AA85-8657D4CC45D4}" destId="{D3D67B20-5112-4425-8F9D-C86E44C83F3A}" srcOrd="2" destOrd="0" presId="urn:microsoft.com/office/officeart/2005/8/layout/hierarchy1"/>
    <dgm:cxn modelId="{588FDA77-0944-4AE3-8D78-4B45D05384EB}" type="presParOf" srcId="{9FC2F97A-92B9-471C-AA85-8657D4CC45D4}" destId="{8D54E637-DFF8-40AF-BFCE-3036DCAA839A}" srcOrd="3" destOrd="0" presId="urn:microsoft.com/office/officeart/2005/8/layout/hierarchy1"/>
    <dgm:cxn modelId="{5ACF6BEA-0A99-494C-B159-80F52E95C19C}" type="presParOf" srcId="{8D54E637-DFF8-40AF-BFCE-3036DCAA839A}" destId="{2283FD60-CAC4-4273-8233-301006982DF2}" srcOrd="0" destOrd="0" presId="urn:microsoft.com/office/officeart/2005/8/layout/hierarchy1"/>
    <dgm:cxn modelId="{41A8EB58-DCFA-4C05-A6BF-9874B28E0C70}" type="presParOf" srcId="{2283FD60-CAC4-4273-8233-301006982DF2}" destId="{153A2D69-DAFC-4E7A-868E-B57F2904B9E6}" srcOrd="0" destOrd="0" presId="urn:microsoft.com/office/officeart/2005/8/layout/hierarchy1"/>
    <dgm:cxn modelId="{6E138255-6BC1-439C-AAB3-C987B9A82890}" type="presParOf" srcId="{2283FD60-CAC4-4273-8233-301006982DF2}" destId="{0218A68D-6560-4E1F-91A6-B0402E8D10A9}" srcOrd="1" destOrd="0" presId="urn:microsoft.com/office/officeart/2005/8/layout/hierarchy1"/>
    <dgm:cxn modelId="{DF129637-200E-471E-9C63-CFC94AC5A4F1}" type="presParOf" srcId="{8D54E637-DFF8-40AF-BFCE-3036DCAA839A}" destId="{41EDCD8E-F609-4BD7-B504-A123009BF878}" srcOrd="1" destOrd="0" presId="urn:microsoft.com/office/officeart/2005/8/layout/hierarchy1"/>
    <dgm:cxn modelId="{67A2ED18-45AE-4439-8B30-B91F23D509E0}" type="presParOf" srcId="{41EDCD8E-F609-4BD7-B504-A123009BF878}" destId="{8598B69B-78B9-4C0C-B04B-F93717906EE2}" srcOrd="0" destOrd="0" presId="urn:microsoft.com/office/officeart/2005/8/layout/hierarchy1"/>
    <dgm:cxn modelId="{9D6F7432-A9AD-4128-B9AE-FD0E074DF6DC}" type="presParOf" srcId="{41EDCD8E-F609-4BD7-B504-A123009BF878}" destId="{98571C6F-92E3-4DE6-B706-4CF28FD487D4}" srcOrd="1" destOrd="0" presId="urn:microsoft.com/office/officeart/2005/8/layout/hierarchy1"/>
    <dgm:cxn modelId="{06D721E2-06A6-472B-AF18-4C96AF961FEA}" type="presParOf" srcId="{98571C6F-92E3-4DE6-B706-4CF28FD487D4}" destId="{A8F3D5A6-6A3A-4AD1-8659-134CE0EC5438}" srcOrd="0" destOrd="0" presId="urn:microsoft.com/office/officeart/2005/8/layout/hierarchy1"/>
    <dgm:cxn modelId="{F0DD14F5-74DF-497D-93FF-6E4F1471AE62}" type="presParOf" srcId="{A8F3D5A6-6A3A-4AD1-8659-134CE0EC5438}" destId="{9F9775D4-8525-4FC8-AD3E-0977A41369E0}" srcOrd="0" destOrd="0" presId="urn:microsoft.com/office/officeart/2005/8/layout/hierarchy1"/>
    <dgm:cxn modelId="{282B1680-C330-4104-8C94-A8EF8E22AE11}" type="presParOf" srcId="{A8F3D5A6-6A3A-4AD1-8659-134CE0EC5438}" destId="{6730D94F-4065-41B7-B56A-2C689CD23F83}" srcOrd="1" destOrd="0" presId="urn:microsoft.com/office/officeart/2005/8/layout/hierarchy1"/>
    <dgm:cxn modelId="{B01CA571-DB08-43FF-B2E6-0D160811D52A}" type="presParOf" srcId="{98571C6F-92E3-4DE6-B706-4CF28FD487D4}" destId="{9740CE66-56CC-4C1C-9F57-EC280DA0894F}" srcOrd="1" destOrd="0" presId="urn:microsoft.com/office/officeart/2005/8/layout/hierarchy1"/>
    <dgm:cxn modelId="{E1338CF9-3216-48A9-AA1F-D90FEDBB1518}" type="presParOf" srcId="{7545C0F4-716C-45EC-90DD-18E6A2897179}" destId="{185DAE1A-4005-4ECB-A74C-2BD413697245}" srcOrd="2" destOrd="0" presId="urn:microsoft.com/office/officeart/2005/8/layout/hierarchy1"/>
    <dgm:cxn modelId="{DE537C4C-76C4-480D-A6B8-71117A1E170B}" type="presParOf" srcId="{7545C0F4-716C-45EC-90DD-18E6A2897179}" destId="{77CC6787-3B31-43D2-B6D5-1B383C244437}" srcOrd="3" destOrd="0" presId="urn:microsoft.com/office/officeart/2005/8/layout/hierarchy1"/>
    <dgm:cxn modelId="{0865E12E-419F-443D-95C7-2FDE3239FD60}" type="presParOf" srcId="{77CC6787-3B31-43D2-B6D5-1B383C244437}" destId="{09BB090F-6E13-4F94-A8A8-2E7BF13B6E41}" srcOrd="0" destOrd="0" presId="urn:microsoft.com/office/officeart/2005/8/layout/hierarchy1"/>
    <dgm:cxn modelId="{D7FB6BF2-901C-4C96-A8B2-8AB4A91682D2}" type="presParOf" srcId="{09BB090F-6E13-4F94-A8A8-2E7BF13B6E41}" destId="{51EAB3D4-8B68-44E4-A8A4-E38B82E6ABE6}" srcOrd="0" destOrd="0" presId="urn:microsoft.com/office/officeart/2005/8/layout/hierarchy1"/>
    <dgm:cxn modelId="{D91321E4-A3EC-49DF-8AB7-3AAEEB5E6A73}" type="presParOf" srcId="{09BB090F-6E13-4F94-A8A8-2E7BF13B6E41}" destId="{E96051D7-E6E3-4F3F-A02A-7DB663C59430}" srcOrd="1" destOrd="0" presId="urn:microsoft.com/office/officeart/2005/8/layout/hierarchy1"/>
    <dgm:cxn modelId="{DA1924A8-36F4-4C95-80B6-46E71A3B9CAD}" type="presParOf" srcId="{77CC6787-3B31-43D2-B6D5-1B383C244437}" destId="{728C4756-795F-473A-A89D-B4526B2B852F}" srcOrd="1" destOrd="0" presId="urn:microsoft.com/office/officeart/2005/8/layout/hierarchy1"/>
    <dgm:cxn modelId="{7F7A9D48-24AE-4FBF-8225-9588983BFB46}" type="presParOf" srcId="{728C4756-795F-473A-A89D-B4526B2B852F}" destId="{291550F1-E043-4E1C-8CDC-1BB2401E0CCE}" srcOrd="0" destOrd="0" presId="urn:microsoft.com/office/officeart/2005/8/layout/hierarchy1"/>
    <dgm:cxn modelId="{99B2135B-0242-458F-8E96-1630CC13CDA7}" type="presParOf" srcId="{728C4756-795F-473A-A89D-B4526B2B852F}" destId="{7FF0D347-E0CE-48CB-9CF1-3576CB7E6A28}" srcOrd="1" destOrd="0" presId="urn:microsoft.com/office/officeart/2005/8/layout/hierarchy1"/>
    <dgm:cxn modelId="{79E20B05-AF03-4226-BEAF-9CB5A558A9A6}" type="presParOf" srcId="{7FF0D347-E0CE-48CB-9CF1-3576CB7E6A28}" destId="{C8636337-329C-4031-ACC2-B79CAF663F74}" srcOrd="0" destOrd="0" presId="urn:microsoft.com/office/officeart/2005/8/layout/hierarchy1"/>
    <dgm:cxn modelId="{2BAD02C5-2CE0-4B1E-AA2F-321C149D9125}" type="presParOf" srcId="{C8636337-329C-4031-ACC2-B79CAF663F74}" destId="{7FFEE06E-7DF7-4D44-A81F-18FAF1BE02E7}" srcOrd="0" destOrd="0" presId="urn:microsoft.com/office/officeart/2005/8/layout/hierarchy1"/>
    <dgm:cxn modelId="{6F5D9E0E-40A2-438F-844D-CEEC9447BD7C}" type="presParOf" srcId="{C8636337-329C-4031-ACC2-B79CAF663F74}" destId="{4D442912-8B16-427A-99D7-1E175386B5E4}" srcOrd="1" destOrd="0" presId="urn:microsoft.com/office/officeart/2005/8/layout/hierarchy1"/>
    <dgm:cxn modelId="{29A88234-3AB8-4C6D-B2C4-1B1726468BEC}" type="presParOf" srcId="{7FF0D347-E0CE-48CB-9CF1-3576CB7E6A28}" destId="{52C5B6B7-34CD-4966-B6C4-C38E43744899}" srcOrd="1" destOrd="0" presId="urn:microsoft.com/office/officeart/2005/8/layout/hierarchy1"/>
    <dgm:cxn modelId="{47B5D074-2342-4CCD-BAAC-0B709CC1DC83}" type="presParOf" srcId="{52C5B6B7-34CD-4966-B6C4-C38E43744899}" destId="{1A281C1C-49CF-4BB5-AAC9-5F071BD0BEA4}" srcOrd="0" destOrd="0" presId="urn:microsoft.com/office/officeart/2005/8/layout/hierarchy1"/>
    <dgm:cxn modelId="{64D24D5A-A8FC-40A9-8D0B-E79F0FCB5097}" type="presParOf" srcId="{52C5B6B7-34CD-4966-B6C4-C38E43744899}" destId="{42804DCC-527C-4349-8292-FFA9099728AE}" srcOrd="1" destOrd="0" presId="urn:microsoft.com/office/officeart/2005/8/layout/hierarchy1"/>
    <dgm:cxn modelId="{A9CA53FA-3EC4-4CAC-B8C2-D99D04755D0E}" type="presParOf" srcId="{42804DCC-527C-4349-8292-FFA9099728AE}" destId="{300AAB50-D562-460B-A0F3-CC5935C0779C}" srcOrd="0" destOrd="0" presId="urn:microsoft.com/office/officeart/2005/8/layout/hierarchy1"/>
    <dgm:cxn modelId="{3C8F1592-A6FF-4007-9F15-097B6ACF3909}" type="presParOf" srcId="{300AAB50-D562-460B-A0F3-CC5935C0779C}" destId="{3D01567F-5C50-4119-9179-75572AC77E90}" srcOrd="0" destOrd="0" presId="urn:microsoft.com/office/officeart/2005/8/layout/hierarchy1"/>
    <dgm:cxn modelId="{B9F416AB-483D-43F9-9619-47F63E28099E}" type="presParOf" srcId="{300AAB50-D562-460B-A0F3-CC5935C0779C}" destId="{053729FB-7542-4340-A368-3DE7FB24C735}" srcOrd="1" destOrd="0" presId="urn:microsoft.com/office/officeart/2005/8/layout/hierarchy1"/>
    <dgm:cxn modelId="{BD7580DA-8075-469B-ACCD-77D50EBBF8F4}" type="presParOf" srcId="{42804DCC-527C-4349-8292-FFA9099728AE}" destId="{42AAB5E6-32F1-4BDC-B0AA-F9EC56D69F33}" srcOrd="1" destOrd="0" presId="urn:microsoft.com/office/officeart/2005/8/layout/hierarchy1"/>
    <dgm:cxn modelId="{6167E682-1B33-4BA9-85AD-DCF1CB882E20}" type="presParOf" srcId="{52C5B6B7-34CD-4966-B6C4-C38E43744899}" destId="{A549FED6-B670-4E69-9092-8B5758309F13}" srcOrd="2" destOrd="0" presId="urn:microsoft.com/office/officeart/2005/8/layout/hierarchy1"/>
    <dgm:cxn modelId="{50484F0D-25B7-4B8F-B3BD-3CA4EE73A5C5}" type="presParOf" srcId="{52C5B6B7-34CD-4966-B6C4-C38E43744899}" destId="{8B294CA0-5F94-4211-BA59-6A07AB91538E}" srcOrd="3" destOrd="0" presId="urn:microsoft.com/office/officeart/2005/8/layout/hierarchy1"/>
    <dgm:cxn modelId="{E378AAA2-219F-47AF-904A-BA429811275C}" type="presParOf" srcId="{8B294CA0-5F94-4211-BA59-6A07AB91538E}" destId="{B08BE1A6-032C-40AF-A9F9-805235D00770}" srcOrd="0" destOrd="0" presId="urn:microsoft.com/office/officeart/2005/8/layout/hierarchy1"/>
    <dgm:cxn modelId="{3507A512-1D76-4008-B58E-F70075748C6C}" type="presParOf" srcId="{B08BE1A6-032C-40AF-A9F9-805235D00770}" destId="{8DFD57FB-1606-4AC2-9CFF-65D2B4277F6E}" srcOrd="0" destOrd="0" presId="urn:microsoft.com/office/officeart/2005/8/layout/hierarchy1"/>
    <dgm:cxn modelId="{976E2F91-D9AF-4607-93B2-8D910356EDAB}" type="presParOf" srcId="{B08BE1A6-032C-40AF-A9F9-805235D00770}" destId="{D3D57D8C-0EC4-4470-88A0-F7ABB89D532D}" srcOrd="1" destOrd="0" presId="urn:microsoft.com/office/officeart/2005/8/layout/hierarchy1"/>
    <dgm:cxn modelId="{FCBF58AC-73C0-405F-9426-4B2ABB626E8D}" type="presParOf" srcId="{8B294CA0-5F94-4211-BA59-6A07AB91538E}" destId="{B54CFD07-9EA4-4DAC-B1D5-5F01B13F1D50}" srcOrd="1" destOrd="0" presId="urn:microsoft.com/office/officeart/2005/8/layout/hierarchy1"/>
    <dgm:cxn modelId="{D22D9B77-A702-4C0F-805F-1311A07580AB}" type="presParOf" srcId="{52C5B6B7-34CD-4966-B6C4-C38E43744899}" destId="{66AEA556-8F11-4ECF-95DB-3D78B4577EC3}" srcOrd="4" destOrd="0" presId="urn:microsoft.com/office/officeart/2005/8/layout/hierarchy1"/>
    <dgm:cxn modelId="{557F043B-5417-4988-9EA8-30EEA21E4B2A}" type="presParOf" srcId="{52C5B6B7-34CD-4966-B6C4-C38E43744899}" destId="{4B708A73-123D-4187-8D50-5B89C06D92C5}" srcOrd="5" destOrd="0" presId="urn:microsoft.com/office/officeart/2005/8/layout/hierarchy1"/>
    <dgm:cxn modelId="{1490E0D0-7F55-4A92-A944-5576AF45C8F9}" type="presParOf" srcId="{4B708A73-123D-4187-8D50-5B89C06D92C5}" destId="{5B2B9E1A-B3CA-4A2E-AB55-FF582FCA73F4}" srcOrd="0" destOrd="0" presId="urn:microsoft.com/office/officeart/2005/8/layout/hierarchy1"/>
    <dgm:cxn modelId="{4689C1B1-7D8C-4349-9E6E-AA4A49E43006}" type="presParOf" srcId="{5B2B9E1A-B3CA-4A2E-AB55-FF582FCA73F4}" destId="{378A92BF-BCF1-4D25-8466-CC8DEC5F7C02}" srcOrd="0" destOrd="0" presId="urn:microsoft.com/office/officeart/2005/8/layout/hierarchy1"/>
    <dgm:cxn modelId="{D63B8B83-F56D-4010-8594-8890F00A6FA8}" type="presParOf" srcId="{5B2B9E1A-B3CA-4A2E-AB55-FF582FCA73F4}" destId="{59A3FA01-DDD5-4134-8BD9-4D17770303C1}" srcOrd="1" destOrd="0" presId="urn:microsoft.com/office/officeart/2005/8/layout/hierarchy1"/>
    <dgm:cxn modelId="{FDF30100-F53D-4FFD-B54D-B6BE74D10563}" type="presParOf" srcId="{4B708A73-123D-4187-8D50-5B89C06D92C5}" destId="{44D1FADA-7B9E-4ECD-84C6-ED8E6D3CA38E}" srcOrd="1" destOrd="0" presId="urn:microsoft.com/office/officeart/2005/8/layout/hierarchy1"/>
    <dgm:cxn modelId="{7302E3DC-EE39-4380-9149-220AC611F9DC}" type="presParOf" srcId="{52C5B6B7-34CD-4966-B6C4-C38E43744899}" destId="{610B347B-B02E-4F0D-BC09-8E8D218D162B}" srcOrd="6" destOrd="0" presId="urn:microsoft.com/office/officeart/2005/8/layout/hierarchy1"/>
    <dgm:cxn modelId="{4974248D-A7F6-43B2-8475-0798FC223CA4}" type="presParOf" srcId="{52C5B6B7-34CD-4966-B6C4-C38E43744899}" destId="{E15E3975-FB80-4982-B0A4-6B37F8B43516}" srcOrd="7" destOrd="0" presId="urn:microsoft.com/office/officeart/2005/8/layout/hierarchy1"/>
    <dgm:cxn modelId="{B7196BCE-6E79-43FF-8EB5-6AEA894AEB50}" type="presParOf" srcId="{E15E3975-FB80-4982-B0A4-6B37F8B43516}" destId="{A0D0E6D0-5F63-4046-94D5-71C198B67D30}" srcOrd="0" destOrd="0" presId="urn:microsoft.com/office/officeart/2005/8/layout/hierarchy1"/>
    <dgm:cxn modelId="{F5AFAB76-D7CD-4F85-A2D0-AAB88EA5C790}" type="presParOf" srcId="{A0D0E6D0-5F63-4046-94D5-71C198B67D30}" destId="{C6BEF99A-A6BB-4AE7-990E-C968849DC46E}" srcOrd="0" destOrd="0" presId="urn:microsoft.com/office/officeart/2005/8/layout/hierarchy1"/>
    <dgm:cxn modelId="{8679AD01-90FD-42F7-A221-9C0392CCBD1B}" type="presParOf" srcId="{A0D0E6D0-5F63-4046-94D5-71C198B67D30}" destId="{A4452964-E4D3-4E49-B040-207B79849CDD}" srcOrd="1" destOrd="0" presId="urn:microsoft.com/office/officeart/2005/8/layout/hierarchy1"/>
    <dgm:cxn modelId="{9C638F71-F84B-4D21-8AD5-47691F71F65B}" type="presParOf" srcId="{E15E3975-FB80-4982-B0A4-6B37F8B43516}" destId="{AFE5A42F-66A8-4596-ADF1-662AFE4EC98A}" srcOrd="1" destOrd="0" presId="urn:microsoft.com/office/officeart/2005/8/layout/hierarchy1"/>
    <dgm:cxn modelId="{E5505725-0C68-4918-BDC3-E80B0E5029AB}" type="presParOf" srcId="{728C4756-795F-473A-A89D-B4526B2B852F}" destId="{823B15FF-0DF1-47F8-B150-AAC917D4FB5A}" srcOrd="2" destOrd="0" presId="urn:microsoft.com/office/officeart/2005/8/layout/hierarchy1"/>
    <dgm:cxn modelId="{05289024-BFE3-4993-9C0B-200ADC0D299B}" type="presParOf" srcId="{728C4756-795F-473A-A89D-B4526B2B852F}" destId="{8C4992F9-16FE-4CAA-849B-9CCD69F44D23}" srcOrd="3" destOrd="0" presId="urn:microsoft.com/office/officeart/2005/8/layout/hierarchy1"/>
    <dgm:cxn modelId="{0E04D45D-6884-4274-B627-FDEBEE56996E}" type="presParOf" srcId="{8C4992F9-16FE-4CAA-849B-9CCD69F44D23}" destId="{2F06B2E4-2F68-4B05-94E4-79B9EC089690}" srcOrd="0" destOrd="0" presId="urn:microsoft.com/office/officeart/2005/8/layout/hierarchy1"/>
    <dgm:cxn modelId="{C16EE4D8-3C35-498F-BA0C-C89B6D5AE720}" type="presParOf" srcId="{2F06B2E4-2F68-4B05-94E4-79B9EC089690}" destId="{F2046E61-D366-49B8-AAC7-337B375DC463}" srcOrd="0" destOrd="0" presId="urn:microsoft.com/office/officeart/2005/8/layout/hierarchy1"/>
    <dgm:cxn modelId="{F34CC583-3867-4707-ADEB-0730BC91B406}" type="presParOf" srcId="{2F06B2E4-2F68-4B05-94E4-79B9EC089690}" destId="{A05C57CB-E570-43CB-ABB3-9EDA6714B1D1}" srcOrd="1" destOrd="0" presId="urn:microsoft.com/office/officeart/2005/8/layout/hierarchy1"/>
    <dgm:cxn modelId="{3DD924E2-AA2E-4D4C-A7C9-EA17CD976786}" type="presParOf" srcId="{8C4992F9-16FE-4CAA-849B-9CCD69F44D23}" destId="{CB692E5C-3916-437B-B8FB-AD7F81FC71C3}" srcOrd="1" destOrd="0" presId="urn:microsoft.com/office/officeart/2005/8/layout/hierarchy1"/>
    <dgm:cxn modelId="{607909B9-8CC6-487B-A48C-7773F0FF5D55}" type="presParOf" srcId="{CB692E5C-3916-437B-B8FB-AD7F81FC71C3}" destId="{B8B10BF4-75D8-4624-8B17-C23C788B97AA}" srcOrd="0" destOrd="0" presId="urn:microsoft.com/office/officeart/2005/8/layout/hierarchy1"/>
    <dgm:cxn modelId="{605B3D42-F353-45F5-B97F-8F80491C13EE}" type="presParOf" srcId="{CB692E5C-3916-437B-B8FB-AD7F81FC71C3}" destId="{7E4A0DF6-658A-4EA1-9185-0A06ED16F7FE}" srcOrd="1" destOrd="0" presId="urn:microsoft.com/office/officeart/2005/8/layout/hierarchy1"/>
    <dgm:cxn modelId="{A5496414-BC8F-4BAD-876B-317BD3CDFE72}" type="presParOf" srcId="{7E4A0DF6-658A-4EA1-9185-0A06ED16F7FE}" destId="{CF06DBD8-0640-4663-820B-C057C79D0959}" srcOrd="0" destOrd="0" presId="urn:microsoft.com/office/officeart/2005/8/layout/hierarchy1"/>
    <dgm:cxn modelId="{93430965-5D07-41BD-89C8-2A63F562B4D1}" type="presParOf" srcId="{CF06DBD8-0640-4663-820B-C057C79D0959}" destId="{56CA8EE5-EB18-41B2-8937-79AF1F2881FD}" srcOrd="0" destOrd="0" presId="urn:microsoft.com/office/officeart/2005/8/layout/hierarchy1"/>
    <dgm:cxn modelId="{E93B8265-9CCB-4020-B893-53D33FDF8FA0}" type="presParOf" srcId="{CF06DBD8-0640-4663-820B-C057C79D0959}" destId="{3491DF79-4ACE-4CA8-8B6E-9BE65419897B}" srcOrd="1" destOrd="0" presId="urn:microsoft.com/office/officeart/2005/8/layout/hierarchy1"/>
    <dgm:cxn modelId="{5E7940F9-FC78-424B-A438-AA5D5E13E4AC}" type="presParOf" srcId="{7E4A0DF6-658A-4EA1-9185-0A06ED16F7FE}" destId="{E0092E4C-C4C0-4A57-8BAC-E96A683410C5}" srcOrd="1" destOrd="0" presId="urn:microsoft.com/office/officeart/2005/8/layout/hierarchy1"/>
    <dgm:cxn modelId="{5BAD19F8-A109-4900-8CA2-E6BB5DB0A66C}" type="presParOf" srcId="{CB692E5C-3916-437B-B8FB-AD7F81FC71C3}" destId="{CA155678-660B-4C0A-A601-005CE0854B6C}" srcOrd="2" destOrd="0" presId="urn:microsoft.com/office/officeart/2005/8/layout/hierarchy1"/>
    <dgm:cxn modelId="{1CFEF30F-9F90-49AA-832A-95BCB148AD67}" type="presParOf" srcId="{CB692E5C-3916-437B-B8FB-AD7F81FC71C3}" destId="{A0DD6A06-ECC6-41D4-B5AB-F0180E84ED11}" srcOrd="3" destOrd="0" presId="urn:microsoft.com/office/officeart/2005/8/layout/hierarchy1"/>
    <dgm:cxn modelId="{35FF8834-5EFB-4D47-A024-1D8685622CD9}" type="presParOf" srcId="{A0DD6A06-ECC6-41D4-B5AB-F0180E84ED11}" destId="{C2D84984-6BE7-46AD-A5B7-88D567CDAF36}" srcOrd="0" destOrd="0" presId="urn:microsoft.com/office/officeart/2005/8/layout/hierarchy1"/>
    <dgm:cxn modelId="{0BA0EC6A-D54F-4E47-B20F-58B268FB467C}" type="presParOf" srcId="{C2D84984-6BE7-46AD-A5B7-88D567CDAF36}" destId="{DFF34E81-641E-4354-92BE-32911D5156EE}" srcOrd="0" destOrd="0" presId="urn:microsoft.com/office/officeart/2005/8/layout/hierarchy1"/>
    <dgm:cxn modelId="{E4699D21-E6BE-43A3-899F-42D46E00AE0A}" type="presParOf" srcId="{C2D84984-6BE7-46AD-A5B7-88D567CDAF36}" destId="{14F65AA0-30A0-4D8E-AD02-C64C6B704A7B}" srcOrd="1" destOrd="0" presId="urn:microsoft.com/office/officeart/2005/8/layout/hierarchy1"/>
    <dgm:cxn modelId="{CA8619C7-A466-4D3A-8AF0-271932E611EB}" type="presParOf" srcId="{A0DD6A06-ECC6-41D4-B5AB-F0180E84ED11}" destId="{2CE03182-66F9-41F7-B9E5-C7C12D92CE0D}" srcOrd="1" destOrd="0" presId="urn:microsoft.com/office/officeart/2005/8/layout/hierarchy1"/>
    <dgm:cxn modelId="{5758CC10-7C62-45D5-BC40-74715003C392}" type="presParOf" srcId="{CB692E5C-3916-437B-B8FB-AD7F81FC71C3}" destId="{3FAE9B1E-4C97-4FC0-BFB6-B2B24D56F698}" srcOrd="4" destOrd="0" presId="urn:microsoft.com/office/officeart/2005/8/layout/hierarchy1"/>
    <dgm:cxn modelId="{54FB27B4-80E4-4F4D-8CC1-ED6484627AAE}" type="presParOf" srcId="{CB692E5C-3916-437B-B8FB-AD7F81FC71C3}" destId="{9CB5D654-8131-45DE-A735-88B287732303}" srcOrd="5" destOrd="0" presId="urn:microsoft.com/office/officeart/2005/8/layout/hierarchy1"/>
    <dgm:cxn modelId="{85CFC5C8-BAE3-4334-9EC5-A92BEB7B547F}" type="presParOf" srcId="{9CB5D654-8131-45DE-A735-88B287732303}" destId="{028FAA30-80EF-490D-9D4F-21F8766AFBD6}" srcOrd="0" destOrd="0" presId="urn:microsoft.com/office/officeart/2005/8/layout/hierarchy1"/>
    <dgm:cxn modelId="{7ABE2F82-32B9-44FE-A32A-B0918D839A0E}" type="presParOf" srcId="{028FAA30-80EF-490D-9D4F-21F8766AFBD6}" destId="{C8CF9143-5B00-482F-8DEE-2EC31B3A9EF2}" srcOrd="0" destOrd="0" presId="urn:microsoft.com/office/officeart/2005/8/layout/hierarchy1"/>
    <dgm:cxn modelId="{188665F6-B0C7-4599-93F3-8C46118D8F54}" type="presParOf" srcId="{028FAA30-80EF-490D-9D4F-21F8766AFBD6}" destId="{D54A485F-9E54-4D66-924B-94B54886A3B4}" srcOrd="1" destOrd="0" presId="urn:microsoft.com/office/officeart/2005/8/layout/hierarchy1"/>
    <dgm:cxn modelId="{FF77F625-18AE-48AF-90E9-4EA79F35CFAE}" type="presParOf" srcId="{9CB5D654-8131-45DE-A735-88B287732303}" destId="{0D2AE4AA-AA21-4BF9-8BC6-76D5F58EBC4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E9B1E-4C97-4FC0-BFB6-B2B24D56F698}">
      <dsp:nvSpPr>
        <dsp:cNvPr id="0" name=""/>
        <dsp:cNvSpPr/>
      </dsp:nvSpPr>
      <dsp:spPr>
        <a:xfrm>
          <a:off x="7669595" y="2439792"/>
          <a:ext cx="702948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702948" y="113989"/>
              </a:lnTo>
              <a:lnTo>
                <a:pt x="702948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55678-660B-4C0A-A601-005CE0854B6C}">
      <dsp:nvSpPr>
        <dsp:cNvPr id="0" name=""/>
        <dsp:cNvSpPr/>
      </dsp:nvSpPr>
      <dsp:spPr>
        <a:xfrm>
          <a:off x="7623875" y="2439792"/>
          <a:ext cx="91440" cy="167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10BF4-75D8-4624-8B17-C23C788B97AA}">
      <dsp:nvSpPr>
        <dsp:cNvPr id="0" name=""/>
        <dsp:cNvSpPr/>
      </dsp:nvSpPr>
      <dsp:spPr>
        <a:xfrm>
          <a:off x="6966646" y="2439792"/>
          <a:ext cx="702948" cy="167269"/>
        </a:xfrm>
        <a:custGeom>
          <a:avLst/>
          <a:gdLst/>
          <a:ahLst/>
          <a:cxnLst/>
          <a:rect l="0" t="0" r="0" b="0"/>
          <a:pathLst>
            <a:path>
              <a:moveTo>
                <a:pt x="702948" y="0"/>
              </a:moveTo>
              <a:lnTo>
                <a:pt x="702948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B15FF-0DF1-47F8-B150-AAC917D4FB5A}">
      <dsp:nvSpPr>
        <dsp:cNvPr id="0" name=""/>
        <dsp:cNvSpPr/>
      </dsp:nvSpPr>
      <dsp:spPr>
        <a:xfrm>
          <a:off x="6439435" y="1907309"/>
          <a:ext cx="1230160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1230160" y="113989"/>
              </a:lnTo>
              <a:lnTo>
                <a:pt x="123016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B347B-B02E-4F0D-BC09-8E8D218D162B}">
      <dsp:nvSpPr>
        <dsp:cNvPr id="0" name=""/>
        <dsp:cNvSpPr/>
      </dsp:nvSpPr>
      <dsp:spPr>
        <a:xfrm>
          <a:off x="5209275" y="2439792"/>
          <a:ext cx="1054422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1054422" y="113989"/>
              </a:lnTo>
              <a:lnTo>
                <a:pt x="1054422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EA556-8F11-4ECF-95DB-3D78B4577EC3}">
      <dsp:nvSpPr>
        <dsp:cNvPr id="0" name=""/>
        <dsp:cNvSpPr/>
      </dsp:nvSpPr>
      <dsp:spPr>
        <a:xfrm>
          <a:off x="5209275" y="2439792"/>
          <a:ext cx="351474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351474" y="113989"/>
              </a:lnTo>
              <a:lnTo>
                <a:pt x="351474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FED6-B670-4E69-9092-8B5758309F13}">
      <dsp:nvSpPr>
        <dsp:cNvPr id="0" name=""/>
        <dsp:cNvSpPr/>
      </dsp:nvSpPr>
      <dsp:spPr>
        <a:xfrm>
          <a:off x="4857800" y="2439792"/>
          <a:ext cx="351474" cy="167269"/>
        </a:xfrm>
        <a:custGeom>
          <a:avLst/>
          <a:gdLst/>
          <a:ahLst/>
          <a:cxnLst/>
          <a:rect l="0" t="0" r="0" b="0"/>
          <a:pathLst>
            <a:path>
              <a:moveTo>
                <a:pt x="351474" y="0"/>
              </a:moveTo>
              <a:lnTo>
                <a:pt x="351474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81C1C-49CF-4BB5-AAC9-5F071BD0BEA4}">
      <dsp:nvSpPr>
        <dsp:cNvPr id="0" name=""/>
        <dsp:cNvSpPr/>
      </dsp:nvSpPr>
      <dsp:spPr>
        <a:xfrm>
          <a:off x="4154852" y="2439792"/>
          <a:ext cx="1054422" cy="167269"/>
        </a:xfrm>
        <a:custGeom>
          <a:avLst/>
          <a:gdLst/>
          <a:ahLst/>
          <a:cxnLst/>
          <a:rect l="0" t="0" r="0" b="0"/>
          <a:pathLst>
            <a:path>
              <a:moveTo>
                <a:pt x="1054422" y="0"/>
              </a:moveTo>
              <a:lnTo>
                <a:pt x="1054422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550F1-E043-4E1C-8CDC-1BB2401E0CCE}">
      <dsp:nvSpPr>
        <dsp:cNvPr id="0" name=""/>
        <dsp:cNvSpPr/>
      </dsp:nvSpPr>
      <dsp:spPr>
        <a:xfrm>
          <a:off x="5209275" y="1907309"/>
          <a:ext cx="1230160" cy="167269"/>
        </a:xfrm>
        <a:custGeom>
          <a:avLst/>
          <a:gdLst/>
          <a:ahLst/>
          <a:cxnLst/>
          <a:rect l="0" t="0" r="0" b="0"/>
          <a:pathLst>
            <a:path>
              <a:moveTo>
                <a:pt x="1230160" y="0"/>
              </a:moveTo>
              <a:lnTo>
                <a:pt x="1230160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DAE1A-4005-4ECB-A74C-2BD413697245}">
      <dsp:nvSpPr>
        <dsp:cNvPr id="0" name=""/>
        <dsp:cNvSpPr/>
      </dsp:nvSpPr>
      <dsp:spPr>
        <a:xfrm>
          <a:off x="4550260" y="1374825"/>
          <a:ext cx="1889174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1889174" y="113989"/>
              </a:lnTo>
              <a:lnTo>
                <a:pt x="1889174" y="167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8B69B-78B9-4C0C-B04B-F93717906EE2}">
      <dsp:nvSpPr>
        <dsp:cNvPr id="0" name=""/>
        <dsp:cNvSpPr/>
      </dsp:nvSpPr>
      <dsp:spPr>
        <a:xfrm>
          <a:off x="3406183" y="2439792"/>
          <a:ext cx="91440" cy="167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67B20-5112-4425-8F9D-C86E44C83F3A}">
      <dsp:nvSpPr>
        <dsp:cNvPr id="0" name=""/>
        <dsp:cNvSpPr/>
      </dsp:nvSpPr>
      <dsp:spPr>
        <a:xfrm>
          <a:off x="2661086" y="1907309"/>
          <a:ext cx="790817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790817" y="113989"/>
              </a:lnTo>
              <a:lnTo>
                <a:pt x="790817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072E13-4F2D-44FB-9789-A792537E1A54}">
      <dsp:nvSpPr>
        <dsp:cNvPr id="0" name=""/>
        <dsp:cNvSpPr/>
      </dsp:nvSpPr>
      <dsp:spPr>
        <a:xfrm>
          <a:off x="3100429" y="3504760"/>
          <a:ext cx="351474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351474" y="113989"/>
              </a:lnTo>
              <a:lnTo>
                <a:pt x="351474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D6CBE-8968-49A6-A777-505560DBD2C0}">
      <dsp:nvSpPr>
        <dsp:cNvPr id="0" name=""/>
        <dsp:cNvSpPr/>
      </dsp:nvSpPr>
      <dsp:spPr>
        <a:xfrm>
          <a:off x="2748954" y="3504760"/>
          <a:ext cx="351474" cy="167269"/>
        </a:xfrm>
        <a:custGeom>
          <a:avLst/>
          <a:gdLst/>
          <a:ahLst/>
          <a:cxnLst/>
          <a:rect l="0" t="0" r="0" b="0"/>
          <a:pathLst>
            <a:path>
              <a:moveTo>
                <a:pt x="351474" y="0"/>
              </a:moveTo>
              <a:lnTo>
                <a:pt x="351474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852EB-C1FB-4CB4-AEDA-1A18E50B65C4}">
      <dsp:nvSpPr>
        <dsp:cNvPr id="0" name=""/>
        <dsp:cNvSpPr/>
      </dsp:nvSpPr>
      <dsp:spPr>
        <a:xfrm>
          <a:off x="2748954" y="2972276"/>
          <a:ext cx="351474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351474" y="113989"/>
              </a:lnTo>
              <a:lnTo>
                <a:pt x="351474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4A175-B7B2-47FD-821A-4588187C4E09}">
      <dsp:nvSpPr>
        <dsp:cNvPr id="0" name=""/>
        <dsp:cNvSpPr/>
      </dsp:nvSpPr>
      <dsp:spPr>
        <a:xfrm>
          <a:off x="2397480" y="2972276"/>
          <a:ext cx="351474" cy="167269"/>
        </a:xfrm>
        <a:custGeom>
          <a:avLst/>
          <a:gdLst/>
          <a:ahLst/>
          <a:cxnLst/>
          <a:rect l="0" t="0" r="0" b="0"/>
          <a:pathLst>
            <a:path>
              <a:moveTo>
                <a:pt x="351474" y="0"/>
              </a:moveTo>
              <a:lnTo>
                <a:pt x="351474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822F7-B90B-4297-A190-4D5CDB6E1665}">
      <dsp:nvSpPr>
        <dsp:cNvPr id="0" name=""/>
        <dsp:cNvSpPr/>
      </dsp:nvSpPr>
      <dsp:spPr>
        <a:xfrm>
          <a:off x="1870269" y="2439792"/>
          <a:ext cx="878685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878685" y="113989"/>
              </a:lnTo>
              <a:lnTo>
                <a:pt x="878685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74EAD-B961-4F10-8C83-B0F7EAB18A71}">
      <dsp:nvSpPr>
        <dsp:cNvPr id="0" name=""/>
        <dsp:cNvSpPr/>
      </dsp:nvSpPr>
      <dsp:spPr>
        <a:xfrm>
          <a:off x="991583" y="2972276"/>
          <a:ext cx="702948" cy="16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9"/>
              </a:lnTo>
              <a:lnTo>
                <a:pt x="702948" y="113989"/>
              </a:lnTo>
              <a:lnTo>
                <a:pt x="702948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9212A-649F-4DEC-8639-54D9030A0F1D}">
      <dsp:nvSpPr>
        <dsp:cNvPr id="0" name=""/>
        <dsp:cNvSpPr/>
      </dsp:nvSpPr>
      <dsp:spPr>
        <a:xfrm>
          <a:off x="945863" y="2972276"/>
          <a:ext cx="91440" cy="167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B2BAB-68BA-498C-BFB2-32DF520AFCE0}">
      <dsp:nvSpPr>
        <dsp:cNvPr id="0" name=""/>
        <dsp:cNvSpPr/>
      </dsp:nvSpPr>
      <dsp:spPr>
        <a:xfrm>
          <a:off x="288634" y="2972276"/>
          <a:ext cx="702948" cy="167269"/>
        </a:xfrm>
        <a:custGeom>
          <a:avLst/>
          <a:gdLst/>
          <a:ahLst/>
          <a:cxnLst/>
          <a:rect l="0" t="0" r="0" b="0"/>
          <a:pathLst>
            <a:path>
              <a:moveTo>
                <a:pt x="702948" y="0"/>
              </a:moveTo>
              <a:lnTo>
                <a:pt x="702948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EE1F2-CA80-4352-BA9A-8FCD911D8646}">
      <dsp:nvSpPr>
        <dsp:cNvPr id="0" name=""/>
        <dsp:cNvSpPr/>
      </dsp:nvSpPr>
      <dsp:spPr>
        <a:xfrm>
          <a:off x="991583" y="2439792"/>
          <a:ext cx="878685" cy="167269"/>
        </a:xfrm>
        <a:custGeom>
          <a:avLst/>
          <a:gdLst/>
          <a:ahLst/>
          <a:cxnLst/>
          <a:rect l="0" t="0" r="0" b="0"/>
          <a:pathLst>
            <a:path>
              <a:moveTo>
                <a:pt x="878685" y="0"/>
              </a:moveTo>
              <a:lnTo>
                <a:pt x="878685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4EC25-0011-4BEF-957B-01854EDC4E49}">
      <dsp:nvSpPr>
        <dsp:cNvPr id="0" name=""/>
        <dsp:cNvSpPr/>
      </dsp:nvSpPr>
      <dsp:spPr>
        <a:xfrm>
          <a:off x="1870269" y="1907309"/>
          <a:ext cx="790817" cy="167269"/>
        </a:xfrm>
        <a:custGeom>
          <a:avLst/>
          <a:gdLst/>
          <a:ahLst/>
          <a:cxnLst/>
          <a:rect l="0" t="0" r="0" b="0"/>
          <a:pathLst>
            <a:path>
              <a:moveTo>
                <a:pt x="790817" y="0"/>
              </a:moveTo>
              <a:lnTo>
                <a:pt x="790817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CBC43-FBCB-496F-9529-8A4295352573}">
      <dsp:nvSpPr>
        <dsp:cNvPr id="0" name=""/>
        <dsp:cNvSpPr/>
      </dsp:nvSpPr>
      <dsp:spPr>
        <a:xfrm>
          <a:off x="2661086" y="1374825"/>
          <a:ext cx="1889174" cy="167269"/>
        </a:xfrm>
        <a:custGeom>
          <a:avLst/>
          <a:gdLst/>
          <a:ahLst/>
          <a:cxnLst/>
          <a:rect l="0" t="0" r="0" b="0"/>
          <a:pathLst>
            <a:path>
              <a:moveTo>
                <a:pt x="1889174" y="0"/>
              </a:moveTo>
              <a:lnTo>
                <a:pt x="1889174" y="113989"/>
              </a:lnTo>
              <a:lnTo>
                <a:pt x="0" y="113989"/>
              </a:lnTo>
              <a:lnTo>
                <a:pt x="0" y="167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B6AB8-6222-4279-9F9B-C4D2E49C6DCD}">
      <dsp:nvSpPr>
        <dsp:cNvPr id="0" name=""/>
        <dsp:cNvSpPr/>
      </dsp:nvSpPr>
      <dsp:spPr>
        <a:xfrm>
          <a:off x="4262690" y="100961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24E8-E6CD-4176-B1DC-6269CA574E21}">
      <dsp:nvSpPr>
        <dsp:cNvPr id="0" name=""/>
        <dsp:cNvSpPr/>
      </dsp:nvSpPr>
      <dsp:spPr>
        <a:xfrm>
          <a:off x="4326595" y="1070321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Embedded System</a:t>
          </a:r>
        </a:p>
      </dsp:txBody>
      <dsp:txXfrm>
        <a:off x="4337292" y="1081018"/>
        <a:ext cx="553745" cy="343819"/>
      </dsp:txXfrm>
    </dsp:sp>
    <dsp:sp modelId="{69599B90-68B7-4370-A370-EABA0A284365}">
      <dsp:nvSpPr>
        <dsp:cNvPr id="0" name=""/>
        <dsp:cNvSpPr/>
      </dsp:nvSpPr>
      <dsp:spPr>
        <a:xfrm>
          <a:off x="2373516" y="1542095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12DF-EF4C-4EED-B759-E801D8D621C7}">
      <dsp:nvSpPr>
        <dsp:cNvPr id="0" name=""/>
        <dsp:cNvSpPr/>
      </dsp:nvSpPr>
      <dsp:spPr>
        <a:xfrm>
          <a:off x="2437420" y="1602804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Software</a:t>
          </a:r>
        </a:p>
      </dsp:txBody>
      <dsp:txXfrm>
        <a:off x="2448117" y="1613501"/>
        <a:ext cx="553745" cy="343819"/>
      </dsp:txXfrm>
    </dsp:sp>
    <dsp:sp modelId="{920ED092-AAFD-4358-A3B3-C1F38135BAB6}">
      <dsp:nvSpPr>
        <dsp:cNvPr id="0" name=""/>
        <dsp:cNvSpPr/>
      </dsp:nvSpPr>
      <dsp:spPr>
        <a:xfrm>
          <a:off x="1582699" y="2074579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A2186-57B6-45E0-9F2B-0D11066F9AD5}">
      <dsp:nvSpPr>
        <dsp:cNvPr id="0" name=""/>
        <dsp:cNvSpPr/>
      </dsp:nvSpPr>
      <dsp:spPr>
        <a:xfrm>
          <a:off x="1646603" y="2135288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OS</a:t>
          </a:r>
        </a:p>
      </dsp:txBody>
      <dsp:txXfrm>
        <a:off x="1657300" y="2145985"/>
        <a:ext cx="553745" cy="343819"/>
      </dsp:txXfrm>
    </dsp:sp>
    <dsp:sp modelId="{CAFB5EF5-D9C5-4517-8572-529DC438A62A}">
      <dsp:nvSpPr>
        <dsp:cNvPr id="0" name=""/>
        <dsp:cNvSpPr/>
      </dsp:nvSpPr>
      <dsp:spPr>
        <a:xfrm>
          <a:off x="704013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0C061-5DD2-49F6-9F82-7714ADF000DA}">
      <dsp:nvSpPr>
        <dsp:cNvPr id="0" name=""/>
        <dsp:cNvSpPr/>
      </dsp:nvSpPr>
      <dsp:spPr>
        <a:xfrm>
          <a:off x="767918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Real Time</a:t>
          </a:r>
        </a:p>
      </dsp:txBody>
      <dsp:txXfrm>
        <a:off x="778615" y="2678469"/>
        <a:ext cx="553745" cy="343819"/>
      </dsp:txXfrm>
    </dsp:sp>
    <dsp:sp modelId="{1B35C58A-7E49-4ECF-9D3A-09244FA611E3}">
      <dsp:nvSpPr>
        <dsp:cNvPr id="0" name=""/>
        <dsp:cNvSpPr/>
      </dsp:nvSpPr>
      <dsp:spPr>
        <a:xfrm>
          <a:off x="1065" y="3139546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CC293-3228-4DF4-BAED-C41755707A02}">
      <dsp:nvSpPr>
        <dsp:cNvPr id="0" name=""/>
        <dsp:cNvSpPr/>
      </dsp:nvSpPr>
      <dsp:spPr>
        <a:xfrm>
          <a:off x="64969" y="3200255"/>
          <a:ext cx="575139" cy="36521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Free RTOS</a:t>
          </a:r>
        </a:p>
      </dsp:txBody>
      <dsp:txXfrm>
        <a:off x="75666" y="3210952"/>
        <a:ext cx="553745" cy="343819"/>
      </dsp:txXfrm>
    </dsp:sp>
    <dsp:sp modelId="{CDBAD50C-C73D-4A89-88EA-AABAC169FABD}">
      <dsp:nvSpPr>
        <dsp:cNvPr id="0" name=""/>
        <dsp:cNvSpPr/>
      </dsp:nvSpPr>
      <dsp:spPr>
        <a:xfrm>
          <a:off x="704013" y="3139546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D9119-B113-4512-934F-10C0AF10F92F}">
      <dsp:nvSpPr>
        <dsp:cNvPr id="0" name=""/>
        <dsp:cNvSpPr/>
      </dsp:nvSpPr>
      <dsp:spPr>
        <a:xfrm>
          <a:off x="767918" y="3200255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uOS</a:t>
          </a:r>
        </a:p>
      </dsp:txBody>
      <dsp:txXfrm>
        <a:off x="778615" y="3210952"/>
        <a:ext cx="553745" cy="343819"/>
      </dsp:txXfrm>
    </dsp:sp>
    <dsp:sp modelId="{1302DE7D-0A8C-459B-9760-B6EFF0E4735D}">
      <dsp:nvSpPr>
        <dsp:cNvPr id="0" name=""/>
        <dsp:cNvSpPr/>
      </dsp:nvSpPr>
      <dsp:spPr>
        <a:xfrm>
          <a:off x="1406962" y="3139546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C3229-6578-47CE-BC68-A75B77E685D0}">
      <dsp:nvSpPr>
        <dsp:cNvPr id="0" name=""/>
        <dsp:cNvSpPr/>
      </dsp:nvSpPr>
      <dsp:spPr>
        <a:xfrm>
          <a:off x="1470866" y="3200255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Bambo OS</a:t>
          </a:r>
        </a:p>
      </dsp:txBody>
      <dsp:txXfrm>
        <a:off x="1481563" y="3210952"/>
        <a:ext cx="553745" cy="343819"/>
      </dsp:txXfrm>
    </dsp:sp>
    <dsp:sp modelId="{00AA1558-68F9-48EE-AF5C-82FCEF7E0FF0}">
      <dsp:nvSpPr>
        <dsp:cNvPr id="0" name=""/>
        <dsp:cNvSpPr/>
      </dsp:nvSpPr>
      <dsp:spPr>
        <a:xfrm>
          <a:off x="2461385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6CA0F-FBF3-454E-9885-FD15B3463CC5}">
      <dsp:nvSpPr>
        <dsp:cNvPr id="0" name=""/>
        <dsp:cNvSpPr/>
      </dsp:nvSpPr>
      <dsp:spPr>
        <a:xfrm>
          <a:off x="2525289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Non RT</a:t>
          </a:r>
        </a:p>
      </dsp:txBody>
      <dsp:txXfrm>
        <a:off x="2535986" y="2678469"/>
        <a:ext cx="553745" cy="343819"/>
      </dsp:txXfrm>
    </dsp:sp>
    <dsp:sp modelId="{AF71D232-EE24-48DD-AF3B-7BFFE15BEC62}">
      <dsp:nvSpPr>
        <dsp:cNvPr id="0" name=""/>
        <dsp:cNvSpPr/>
      </dsp:nvSpPr>
      <dsp:spPr>
        <a:xfrm>
          <a:off x="2109910" y="3139546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D8907-8432-43D0-8A09-0AB36B44D8BB}">
      <dsp:nvSpPr>
        <dsp:cNvPr id="0" name=""/>
        <dsp:cNvSpPr/>
      </dsp:nvSpPr>
      <dsp:spPr>
        <a:xfrm>
          <a:off x="2173815" y="3200255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Windows</a:t>
          </a:r>
        </a:p>
      </dsp:txBody>
      <dsp:txXfrm>
        <a:off x="2184512" y="3210952"/>
        <a:ext cx="553745" cy="343819"/>
      </dsp:txXfrm>
    </dsp:sp>
    <dsp:sp modelId="{E5DB285F-5881-4EAB-A12F-674A739FC29D}">
      <dsp:nvSpPr>
        <dsp:cNvPr id="0" name=""/>
        <dsp:cNvSpPr/>
      </dsp:nvSpPr>
      <dsp:spPr>
        <a:xfrm>
          <a:off x="2812859" y="3139546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E2FA2-18AD-4DD7-B1BF-D277EC1A1957}">
      <dsp:nvSpPr>
        <dsp:cNvPr id="0" name=""/>
        <dsp:cNvSpPr/>
      </dsp:nvSpPr>
      <dsp:spPr>
        <a:xfrm>
          <a:off x="2876763" y="3200255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Linux Kernel</a:t>
          </a:r>
        </a:p>
      </dsp:txBody>
      <dsp:txXfrm>
        <a:off x="2887460" y="3210952"/>
        <a:ext cx="553745" cy="343819"/>
      </dsp:txXfrm>
    </dsp:sp>
    <dsp:sp modelId="{295C7C6F-FA8F-4432-BF5F-00115F09DB98}">
      <dsp:nvSpPr>
        <dsp:cNvPr id="0" name=""/>
        <dsp:cNvSpPr/>
      </dsp:nvSpPr>
      <dsp:spPr>
        <a:xfrm>
          <a:off x="2461385" y="3672029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FBAF9-7341-492A-A1D6-F525B3696B96}">
      <dsp:nvSpPr>
        <dsp:cNvPr id="0" name=""/>
        <dsp:cNvSpPr/>
      </dsp:nvSpPr>
      <dsp:spPr>
        <a:xfrm>
          <a:off x="2525289" y="3732739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Raspian</a:t>
          </a:r>
        </a:p>
      </dsp:txBody>
      <dsp:txXfrm>
        <a:off x="2535986" y="3743436"/>
        <a:ext cx="553745" cy="343819"/>
      </dsp:txXfrm>
    </dsp:sp>
    <dsp:sp modelId="{22620396-78BD-4987-AF79-67C56FC7CCA8}">
      <dsp:nvSpPr>
        <dsp:cNvPr id="0" name=""/>
        <dsp:cNvSpPr/>
      </dsp:nvSpPr>
      <dsp:spPr>
        <a:xfrm>
          <a:off x="3164333" y="3672029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13EF2-FF4B-49E4-82E5-AC0EAC86EC53}">
      <dsp:nvSpPr>
        <dsp:cNvPr id="0" name=""/>
        <dsp:cNvSpPr/>
      </dsp:nvSpPr>
      <dsp:spPr>
        <a:xfrm>
          <a:off x="3228238" y="3732739"/>
          <a:ext cx="575139" cy="36521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Ubuntu</a:t>
          </a:r>
        </a:p>
      </dsp:txBody>
      <dsp:txXfrm>
        <a:off x="3238935" y="3743436"/>
        <a:ext cx="553745" cy="343819"/>
      </dsp:txXfrm>
    </dsp:sp>
    <dsp:sp modelId="{153A2D69-DAFC-4E7A-868E-B57F2904B9E6}">
      <dsp:nvSpPr>
        <dsp:cNvPr id="0" name=""/>
        <dsp:cNvSpPr/>
      </dsp:nvSpPr>
      <dsp:spPr>
        <a:xfrm>
          <a:off x="3164333" y="2074579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8A68D-6560-4E1F-91A6-B0402E8D10A9}">
      <dsp:nvSpPr>
        <dsp:cNvPr id="0" name=""/>
        <dsp:cNvSpPr/>
      </dsp:nvSpPr>
      <dsp:spPr>
        <a:xfrm>
          <a:off x="3228238" y="2135288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Non OS</a:t>
          </a:r>
        </a:p>
      </dsp:txBody>
      <dsp:txXfrm>
        <a:off x="3238935" y="2145985"/>
        <a:ext cx="553745" cy="343819"/>
      </dsp:txXfrm>
    </dsp:sp>
    <dsp:sp modelId="{9F9775D4-8525-4FC8-AD3E-0977A41369E0}">
      <dsp:nvSpPr>
        <dsp:cNvPr id="0" name=""/>
        <dsp:cNvSpPr/>
      </dsp:nvSpPr>
      <dsp:spPr>
        <a:xfrm>
          <a:off x="3164333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0D94F-4065-41B7-B56A-2C689CD23F83}">
      <dsp:nvSpPr>
        <dsp:cNvPr id="0" name=""/>
        <dsp:cNvSpPr/>
      </dsp:nvSpPr>
      <dsp:spPr>
        <a:xfrm>
          <a:off x="3228238" y="2667772"/>
          <a:ext cx="575139" cy="36521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Lập trình VĐK</a:t>
          </a:r>
        </a:p>
      </dsp:txBody>
      <dsp:txXfrm>
        <a:off x="3238935" y="2678469"/>
        <a:ext cx="553745" cy="343819"/>
      </dsp:txXfrm>
    </dsp:sp>
    <dsp:sp modelId="{51EAB3D4-8B68-44E4-A8A4-E38B82E6ABE6}">
      <dsp:nvSpPr>
        <dsp:cNvPr id="0" name=""/>
        <dsp:cNvSpPr/>
      </dsp:nvSpPr>
      <dsp:spPr>
        <a:xfrm>
          <a:off x="6151865" y="1542095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051D7-E6E3-4F3F-A02A-7DB663C59430}">
      <dsp:nvSpPr>
        <dsp:cNvPr id="0" name=""/>
        <dsp:cNvSpPr/>
      </dsp:nvSpPr>
      <dsp:spPr>
        <a:xfrm>
          <a:off x="6215769" y="1602804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Hardware</a:t>
          </a:r>
        </a:p>
      </dsp:txBody>
      <dsp:txXfrm>
        <a:off x="6226466" y="1613501"/>
        <a:ext cx="553745" cy="343819"/>
      </dsp:txXfrm>
    </dsp:sp>
    <dsp:sp modelId="{7FFEE06E-7DF7-4D44-A81F-18FAF1BE02E7}">
      <dsp:nvSpPr>
        <dsp:cNvPr id="0" name=""/>
        <dsp:cNvSpPr/>
      </dsp:nvSpPr>
      <dsp:spPr>
        <a:xfrm>
          <a:off x="4921705" y="2074579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42912-8B16-427A-99D7-1E175386B5E4}">
      <dsp:nvSpPr>
        <dsp:cNvPr id="0" name=""/>
        <dsp:cNvSpPr/>
      </dsp:nvSpPr>
      <dsp:spPr>
        <a:xfrm>
          <a:off x="4985609" y="2135288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Bộ VXL</a:t>
          </a:r>
        </a:p>
      </dsp:txBody>
      <dsp:txXfrm>
        <a:off x="4996306" y="2145985"/>
        <a:ext cx="553745" cy="343819"/>
      </dsp:txXfrm>
    </dsp:sp>
    <dsp:sp modelId="{3D01567F-5C50-4119-9179-75572AC77E90}">
      <dsp:nvSpPr>
        <dsp:cNvPr id="0" name=""/>
        <dsp:cNvSpPr/>
      </dsp:nvSpPr>
      <dsp:spPr>
        <a:xfrm>
          <a:off x="3867282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729FB-7542-4340-A368-3DE7FB24C735}">
      <dsp:nvSpPr>
        <dsp:cNvPr id="0" name=""/>
        <dsp:cNvSpPr/>
      </dsp:nvSpPr>
      <dsp:spPr>
        <a:xfrm>
          <a:off x="3931186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PIC</a:t>
          </a:r>
        </a:p>
      </dsp:txBody>
      <dsp:txXfrm>
        <a:off x="3941883" y="2678469"/>
        <a:ext cx="553745" cy="343819"/>
      </dsp:txXfrm>
    </dsp:sp>
    <dsp:sp modelId="{8DFD57FB-1606-4AC2-9CFF-65D2B4277F6E}">
      <dsp:nvSpPr>
        <dsp:cNvPr id="0" name=""/>
        <dsp:cNvSpPr/>
      </dsp:nvSpPr>
      <dsp:spPr>
        <a:xfrm>
          <a:off x="4570230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57D8C-0EC4-4470-88A0-F7ABB89D532D}">
      <dsp:nvSpPr>
        <dsp:cNvPr id="0" name=""/>
        <dsp:cNvSpPr/>
      </dsp:nvSpPr>
      <dsp:spPr>
        <a:xfrm>
          <a:off x="4634135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AVR</a:t>
          </a:r>
        </a:p>
      </dsp:txBody>
      <dsp:txXfrm>
        <a:off x="4644832" y="2678469"/>
        <a:ext cx="553745" cy="343819"/>
      </dsp:txXfrm>
    </dsp:sp>
    <dsp:sp modelId="{378A92BF-BCF1-4D25-8466-CC8DEC5F7C02}">
      <dsp:nvSpPr>
        <dsp:cNvPr id="0" name=""/>
        <dsp:cNvSpPr/>
      </dsp:nvSpPr>
      <dsp:spPr>
        <a:xfrm>
          <a:off x="5273179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3FA01-DDD5-4134-8BD9-4D17770303C1}">
      <dsp:nvSpPr>
        <dsp:cNvPr id="0" name=""/>
        <dsp:cNvSpPr/>
      </dsp:nvSpPr>
      <dsp:spPr>
        <a:xfrm>
          <a:off x="5337083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8051</a:t>
          </a:r>
        </a:p>
      </dsp:txBody>
      <dsp:txXfrm>
        <a:off x="5347780" y="2678469"/>
        <a:ext cx="553745" cy="343819"/>
      </dsp:txXfrm>
    </dsp:sp>
    <dsp:sp modelId="{C6BEF99A-A6BB-4AE7-990E-C968849DC46E}">
      <dsp:nvSpPr>
        <dsp:cNvPr id="0" name=""/>
        <dsp:cNvSpPr/>
      </dsp:nvSpPr>
      <dsp:spPr>
        <a:xfrm>
          <a:off x="5976128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52964-E4D3-4E49-B040-207B79849CDD}">
      <dsp:nvSpPr>
        <dsp:cNvPr id="0" name=""/>
        <dsp:cNvSpPr/>
      </dsp:nvSpPr>
      <dsp:spPr>
        <a:xfrm>
          <a:off x="6040032" y="2667772"/>
          <a:ext cx="575139" cy="36521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ARM</a:t>
          </a:r>
        </a:p>
      </dsp:txBody>
      <dsp:txXfrm>
        <a:off x="6050729" y="2678469"/>
        <a:ext cx="553745" cy="343819"/>
      </dsp:txXfrm>
    </dsp:sp>
    <dsp:sp modelId="{F2046E61-D366-49B8-AAC7-337B375DC463}">
      <dsp:nvSpPr>
        <dsp:cNvPr id="0" name=""/>
        <dsp:cNvSpPr/>
      </dsp:nvSpPr>
      <dsp:spPr>
        <a:xfrm>
          <a:off x="7382025" y="2074579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C57CB-E570-43CB-ABB3-9EDA6714B1D1}">
      <dsp:nvSpPr>
        <dsp:cNvPr id="0" name=""/>
        <dsp:cNvSpPr/>
      </dsp:nvSpPr>
      <dsp:spPr>
        <a:xfrm>
          <a:off x="7445929" y="2135288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Bộ nhớ</a:t>
          </a:r>
        </a:p>
      </dsp:txBody>
      <dsp:txXfrm>
        <a:off x="7456626" y="2145985"/>
        <a:ext cx="553745" cy="343819"/>
      </dsp:txXfrm>
    </dsp:sp>
    <dsp:sp modelId="{56CA8EE5-EB18-41B2-8937-79AF1F2881FD}">
      <dsp:nvSpPr>
        <dsp:cNvPr id="0" name=""/>
        <dsp:cNvSpPr/>
      </dsp:nvSpPr>
      <dsp:spPr>
        <a:xfrm>
          <a:off x="6679076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1DF79-4ACE-4CA8-8B6E-9BE65419897B}">
      <dsp:nvSpPr>
        <dsp:cNvPr id="0" name=""/>
        <dsp:cNvSpPr/>
      </dsp:nvSpPr>
      <dsp:spPr>
        <a:xfrm>
          <a:off x="6742981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ROM</a:t>
          </a:r>
        </a:p>
      </dsp:txBody>
      <dsp:txXfrm>
        <a:off x="6753678" y="2678469"/>
        <a:ext cx="553745" cy="343819"/>
      </dsp:txXfrm>
    </dsp:sp>
    <dsp:sp modelId="{DFF34E81-641E-4354-92BE-32911D5156EE}">
      <dsp:nvSpPr>
        <dsp:cNvPr id="0" name=""/>
        <dsp:cNvSpPr/>
      </dsp:nvSpPr>
      <dsp:spPr>
        <a:xfrm>
          <a:off x="7382025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65AA0-30A0-4D8E-AD02-C64C6B704A7B}">
      <dsp:nvSpPr>
        <dsp:cNvPr id="0" name=""/>
        <dsp:cNvSpPr/>
      </dsp:nvSpPr>
      <dsp:spPr>
        <a:xfrm>
          <a:off x="7445929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RAM</a:t>
          </a:r>
        </a:p>
      </dsp:txBody>
      <dsp:txXfrm>
        <a:off x="7456626" y="2678469"/>
        <a:ext cx="553745" cy="343819"/>
      </dsp:txXfrm>
    </dsp:sp>
    <dsp:sp modelId="{C8CF9143-5B00-482F-8DEE-2EC31B3A9EF2}">
      <dsp:nvSpPr>
        <dsp:cNvPr id="0" name=""/>
        <dsp:cNvSpPr/>
      </dsp:nvSpPr>
      <dsp:spPr>
        <a:xfrm>
          <a:off x="8084973" y="2607062"/>
          <a:ext cx="575139" cy="365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485F-9E54-4D66-924B-94B54886A3B4}">
      <dsp:nvSpPr>
        <dsp:cNvPr id="0" name=""/>
        <dsp:cNvSpPr/>
      </dsp:nvSpPr>
      <dsp:spPr>
        <a:xfrm>
          <a:off x="8148878" y="2667772"/>
          <a:ext cx="575139" cy="365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Flash</a:t>
          </a:r>
        </a:p>
      </dsp:txBody>
      <dsp:txXfrm>
        <a:off x="8159575" y="2678469"/>
        <a:ext cx="553745" cy="34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mbria" panose="02040503050406030204" pitchFamily="18" charset="0"/>
              </a:defRPr>
            </a:lvl1pPr>
          </a:lstStyle>
          <a:p>
            <a:fld id="{66CB8FDD-5EB9-4588-B25C-E96064DC290F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mbria" panose="02040503050406030204" pitchFamily="18" charset="0"/>
              </a:defRPr>
            </a:lvl1pPr>
          </a:lstStyle>
          <a:p>
            <a:fld id="{580B4846-D09C-4BEB-8B00-81014D148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9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CE353-8EFF-4F99-BCDD-E2962D7ECA2F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Lập trình Hệ thống nhúng  - FIT-NTU-2020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3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Specific Algorithm</a:t>
            </a:r>
          </a:p>
          <a:p>
            <a:pPr lvl="1"/>
            <a:r>
              <a:rPr lang="en-US"/>
              <a:t>For performing specific tasks, the algorithm is also specific.</a:t>
            </a:r>
          </a:p>
          <a:p>
            <a:pPr lvl="1"/>
            <a:r>
              <a:rPr lang="en-US"/>
              <a:t>Separate programs are written to meet the requirements and perform the tasks associated with a system.</a:t>
            </a:r>
          </a:p>
          <a:p>
            <a:pPr marL="0" indent="0">
              <a:buNone/>
            </a:pPr>
            <a:r>
              <a:rPr lang="en-US" b="1"/>
              <a:t>User Interface</a:t>
            </a:r>
          </a:p>
          <a:p>
            <a:pPr lvl="1"/>
            <a:r>
              <a:rPr lang="en-US"/>
              <a:t>Embedded systems have a user interface such as a GUI (graphical user interface).</a:t>
            </a:r>
          </a:p>
          <a:p>
            <a:pPr lvl="1"/>
            <a:r>
              <a:rPr lang="en-US"/>
              <a:t>A user can interact with the system using the user interface.</a:t>
            </a:r>
          </a:p>
          <a:p>
            <a:pPr lvl="1"/>
            <a:r>
              <a:rPr lang="en-US"/>
              <a:t>Sometimes, this GUI could be very simple like just push buttons and in some systems it could be really complex like graphical LCDs.</a:t>
            </a:r>
          </a:p>
          <a:p>
            <a:pPr marL="0" indent="0">
              <a:buNone/>
            </a:pPr>
            <a:r>
              <a:rPr lang="en-US" b="1"/>
              <a:t>Real Time Operation</a:t>
            </a:r>
          </a:p>
          <a:p>
            <a:pPr lvl="1"/>
            <a:r>
              <a:rPr lang="en-US"/>
              <a:t>Another feature of these systems is that they work in real time.</a:t>
            </a:r>
          </a:p>
          <a:p>
            <a:pPr lvl="1"/>
            <a:r>
              <a:rPr lang="en-US"/>
              <a:t>It means the way of working of such systems.</a:t>
            </a:r>
          </a:p>
          <a:p>
            <a:pPr lvl="1"/>
            <a:r>
              <a:rPr lang="en-US"/>
              <a:t>According to the functionality associated, they can react to events happening in real time and work according to them.</a:t>
            </a:r>
          </a:p>
          <a:p>
            <a:pPr marL="0" indent="0">
              <a:buNone/>
            </a:pPr>
            <a:r>
              <a:rPr lang="en-US" b="1"/>
              <a:t>Performance</a:t>
            </a:r>
          </a:p>
          <a:p>
            <a:pPr lvl="1"/>
            <a:r>
              <a:rPr lang="en-US"/>
              <a:t>The overall performance and accuracy of an embedded system also counts.</a:t>
            </a:r>
          </a:p>
          <a:p>
            <a:pPr lvl="1"/>
            <a:r>
              <a:rPr lang="en-US"/>
              <a:t>It is measured considering all the conditions and constraints on the system.</a:t>
            </a:r>
          </a:p>
          <a:p>
            <a:pPr lvl="1"/>
            <a:r>
              <a:rPr lang="en-US"/>
              <a:t>So, if your embedded system is just measuring the atmospheric temperature then it will be quite efficient because its quite an easy task.</a:t>
            </a:r>
          </a:p>
          <a:p>
            <a:r>
              <a:rPr lang="en-US" b="1"/>
              <a:t>Cost</a:t>
            </a:r>
          </a:p>
          <a:p>
            <a:pPr lvl="1"/>
            <a:r>
              <a:rPr lang="en-US"/>
              <a:t>The cost factor is another important feature.</a:t>
            </a:r>
          </a:p>
          <a:p>
            <a:pPr lvl="1"/>
            <a:r>
              <a:rPr lang="en-US"/>
              <a:t>Such systems are built for performing specific functions, and in large quantities.</a:t>
            </a:r>
          </a:p>
          <a:p>
            <a:pPr lvl="1"/>
            <a:r>
              <a:rPr lang="en-US"/>
              <a:t>The design process is costly but once a system is designed, customized and produced in bulk, overall cost becomes minimum.</a:t>
            </a:r>
          </a:p>
          <a:p>
            <a:r>
              <a:rPr lang="en-US" b="1"/>
              <a:t>Size</a:t>
            </a:r>
          </a:p>
          <a:p>
            <a:pPr lvl="1"/>
            <a:r>
              <a:rPr lang="en-US"/>
              <a:t>One of the feature of an embedded system is its size.</a:t>
            </a:r>
          </a:p>
          <a:p>
            <a:pPr lvl="1"/>
            <a:r>
              <a:rPr lang="en-US"/>
              <a:t>The size should be </a:t>
            </a:r>
            <a:r>
              <a:rPr lang="en-US" b="1"/>
              <a:t>small</a:t>
            </a:r>
            <a:r>
              <a:rPr lang="en-US"/>
              <a:t> and it is done by adding more functionality in a single chip so that the need for external parts is reduced.</a:t>
            </a:r>
          </a:p>
          <a:p>
            <a:r>
              <a:rPr lang="en-US" b="1"/>
              <a:t>Power Consumption</a:t>
            </a:r>
          </a:p>
          <a:p>
            <a:pPr lvl="1"/>
            <a:r>
              <a:rPr lang="en-US"/>
              <a:t>The power consumption is also </a:t>
            </a:r>
            <a:r>
              <a:rPr lang="en-US" b="1"/>
              <a:t>low</a:t>
            </a:r>
            <a:r>
              <a:rPr lang="en-US"/>
              <a:t>.</a:t>
            </a:r>
          </a:p>
          <a:p>
            <a:pPr lvl="1"/>
            <a:r>
              <a:rPr lang="en-US"/>
              <a:t>This feature is becoming more and more important in new systems.</a:t>
            </a:r>
          </a:p>
          <a:p>
            <a:pPr lvl="1"/>
            <a:r>
              <a:rPr lang="en-US"/>
              <a:t>Sometimes it happen that your embedded system has to be isolated and need to run for a very long time so in such cases the power consumption is a critical factor and it has to be really low.</a:t>
            </a:r>
          </a:p>
          <a:p>
            <a:r>
              <a:rPr lang="en-US" b="1"/>
              <a:t>Reliability</a:t>
            </a:r>
          </a:p>
          <a:p>
            <a:pPr lvl="1"/>
            <a:r>
              <a:rPr lang="en-US"/>
              <a:t>Embedded systems are </a:t>
            </a:r>
            <a:r>
              <a:rPr lang="en-US" b="1"/>
              <a:t>reliable</a:t>
            </a:r>
            <a:r>
              <a:rPr lang="en-US"/>
              <a:t> if they are operated under normal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CE353-8EFF-4F99-BCDD-E2962D7ECA2F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Lập trình Hệ thống nhúng  - FIT-NTU-2020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2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Specific Algorithm</a:t>
            </a:r>
          </a:p>
          <a:p>
            <a:pPr lvl="1"/>
            <a:r>
              <a:rPr lang="en-US"/>
              <a:t>For performing specific tasks, the algorithm is also specific.</a:t>
            </a:r>
          </a:p>
          <a:p>
            <a:pPr lvl="1"/>
            <a:r>
              <a:rPr lang="en-US"/>
              <a:t>Separate programs are written to meet the requirements and perform the tasks associated with a system.</a:t>
            </a:r>
          </a:p>
          <a:p>
            <a:pPr marL="0" indent="0">
              <a:buNone/>
            </a:pPr>
            <a:r>
              <a:rPr lang="en-US" b="1"/>
              <a:t>User Interface</a:t>
            </a:r>
          </a:p>
          <a:p>
            <a:pPr lvl="1"/>
            <a:r>
              <a:rPr lang="en-US"/>
              <a:t>Embedded systems have a user interface such as a GUI (graphical user interface).</a:t>
            </a:r>
          </a:p>
          <a:p>
            <a:pPr lvl="1"/>
            <a:r>
              <a:rPr lang="en-US"/>
              <a:t>A user can interact with the system using the user interface.</a:t>
            </a:r>
          </a:p>
          <a:p>
            <a:pPr lvl="1"/>
            <a:r>
              <a:rPr lang="en-US"/>
              <a:t>Sometimes, this GUI could be very simple like just push buttons and in some systems it could be really complex like graphical LCDs.</a:t>
            </a:r>
          </a:p>
          <a:p>
            <a:pPr marL="0" indent="0">
              <a:buNone/>
            </a:pPr>
            <a:r>
              <a:rPr lang="en-US" b="1"/>
              <a:t>Real Time Operation</a:t>
            </a:r>
          </a:p>
          <a:p>
            <a:pPr lvl="1"/>
            <a:r>
              <a:rPr lang="en-US"/>
              <a:t>Another feature of these systems is that they work in real time.</a:t>
            </a:r>
          </a:p>
          <a:p>
            <a:pPr lvl="1"/>
            <a:r>
              <a:rPr lang="en-US"/>
              <a:t>It means the way of working of such systems.</a:t>
            </a:r>
          </a:p>
          <a:p>
            <a:pPr lvl="1"/>
            <a:r>
              <a:rPr lang="en-US"/>
              <a:t>According to the functionality associated, they can react to events happening in real time and work according to them.</a:t>
            </a:r>
          </a:p>
          <a:p>
            <a:pPr marL="0" indent="0">
              <a:buNone/>
            </a:pPr>
            <a:r>
              <a:rPr lang="en-US" b="1"/>
              <a:t>Performance</a:t>
            </a:r>
          </a:p>
          <a:p>
            <a:pPr lvl="1"/>
            <a:r>
              <a:rPr lang="en-US"/>
              <a:t>The overall performance and accuracy of an embedded system also counts.</a:t>
            </a:r>
          </a:p>
          <a:p>
            <a:pPr lvl="1"/>
            <a:r>
              <a:rPr lang="en-US"/>
              <a:t>It is measured considering all the conditions and constraints on the system.</a:t>
            </a:r>
          </a:p>
          <a:p>
            <a:pPr lvl="1"/>
            <a:r>
              <a:rPr lang="en-US"/>
              <a:t>So, if your embedded system is just measuring the atmospheric temperature then it will be quite efficient because its quite an easy task.</a:t>
            </a:r>
          </a:p>
          <a:p>
            <a:r>
              <a:rPr lang="en-US" b="1"/>
              <a:t>Cost</a:t>
            </a:r>
          </a:p>
          <a:p>
            <a:pPr lvl="1"/>
            <a:r>
              <a:rPr lang="en-US"/>
              <a:t>The cost factor is another important feature.</a:t>
            </a:r>
          </a:p>
          <a:p>
            <a:pPr lvl="1"/>
            <a:r>
              <a:rPr lang="en-US"/>
              <a:t>Such systems are built for performing specific functions, and in large quantities.</a:t>
            </a:r>
          </a:p>
          <a:p>
            <a:pPr lvl="1"/>
            <a:r>
              <a:rPr lang="en-US"/>
              <a:t>The design process is costly but once a system is designed, customized and produced in bulk, overall cost becomes minimum.</a:t>
            </a:r>
          </a:p>
          <a:p>
            <a:r>
              <a:rPr lang="en-US" b="1"/>
              <a:t>Size</a:t>
            </a:r>
          </a:p>
          <a:p>
            <a:pPr lvl="1"/>
            <a:r>
              <a:rPr lang="en-US"/>
              <a:t>One of the feature of an embedded system is its size.</a:t>
            </a:r>
          </a:p>
          <a:p>
            <a:pPr lvl="1"/>
            <a:r>
              <a:rPr lang="en-US"/>
              <a:t>The size should be </a:t>
            </a:r>
            <a:r>
              <a:rPr lang="en-US" b="1"/>
              <a:t>small</a:t>
            </a:r>
            <a:r>
              <a:rPr lang="en-US"/>
              <a:t> and it is done by adding more functionality in a single chip so that the need for external parts is reduced.</a:t>
            </a:r>
          </a:p>
          <a:p>
            <a:r>
              <a:rPr lang="en-US" b="1"/>
              <a:t>Power Consumption</a:t>
            </a:r>
          </a:p>
          <a:p>
            <a:pPr lvl="1"/>
            <a:r>
              <a:rPr lang="en-US"/>
              <a:t>The power consumption is also </a:t>
            </a:r>
            <a:r>
              <a:rPr lang="en-US" b="1"/>
              <a:t>low</a:t>
            </a:r>
            <a:r>
              <a:rPr lang="en-US"/>
              <a:t>.</a:t>
            </a:r>
          </a:p>
          <a:p>
            <a:pPr lvl="1"/>
            <a:r>
              <a:rPr lang="en-US"/>
              <a:t>This feature is becoming more and more important in new systems.</a:t>
            </a:r>
          </a:p>
          <a:p>
            <a:pPr lvl="1"/>
            <a:r>
              <a:rPr lang="en-US"/>
              <a:t>Sometimes it happen that your embedded system has to be isolated and need to run for a very long time so in such cases the power consumption is a critical factor and it has to be really low.</a:t>
            </a:r>
          </a:p>
          <a:p>
            <a:r>
              <a:rPr lang="en-US" b="1"/>
              <a:t>Reliability</a:t>
            </a:r>
          </a:p>
          <a:p>
            <a:pPr lvl="1"/>
            <a:r>
              <a:rPr lang="en-US"/>
              <a:t>Embedded systems are </a:t>
            </a:r>
            <a:r>
              <a:rPr lang="en-US" b="1"/>
              <a:t>reliable</a:t>
            </a:r>
            <a:r>
              <a:rPr lang="en-US"/>
              <a:t> if they are operated under normal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CE353-8EFF-4F99-BCDD-E2962D7ECA2F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Lập trình Hệ thống nhúng  - FIT-NTU-2020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3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CE353-8EFF-4F99-BCDD-E2962D7ECA2F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Lập trình Hệ thống nhúng  - FIT-NTU-2020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CE353-8EFF-4F99-BCDD-E2962D7ECA2F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Lập trình Hệ thống nhúng  - FIT-NTU-2020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1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0" y="45796"/>
            <a:ext cx="9144000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66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006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66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66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66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66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80609" y="0"/>
            <a:ext cx="4263390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144000" cy="1143000"/>
          </a:xfrm>
          <a:custGeom>
            <a:avLst/>
            <a:gdLst/>
            <a:ahLst/>
            <a:cxnLst/>
            <a:rect l="l" t="t" r="r" b="b"/>
            <a:pathLst>
              <a:path w="9144000" h="1143000">
                <a:moveTo>
                  <a:pt x="9144000" y="0"/>
                </a:moveTo>
                <a:lnTo>
                  <a:pt x="0" y="0"/>
                </a:lnTo>
                <a:lnTo>
                  <a:pt x="0" y="1143000"/>
                </a:lnTo>
                <a:lnTo>
                  <a:pt x="9144000" y="1143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56E0"/>
          </a:solid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0" y="873124"/>
            <a:ext cx="9144000" cy="157480"/>
          </a:xfrm>
          <a:custGeom>
            <a:avLst/>
            <a:gdLst/>
            <a:ahLst/>
            <a:cxnLst/>
            <a:rect l="l" t="t" r="r" b="b"/>
            <a:pathLst>
              <a:path w="9144000" h="157480">
                <a:moveTo>
                  <a:pt x="9144000" y="144526"/>
                </a:moveTo>
                <a:lnTo>
                  <a:pt x="0" y="144526"/>
                </a:lnTo>
                <a:lnTo>
                  <a:pt x="0" y="157226"/>
                </a:lnTo>
                <a:lnTo>
                  <a:pt x="9144000" y="157226"/>
                </a:lnTo>
                <a:lnTo>
                  <a:pt x="9144000" y="144526"/>
                </a:lnTo>
                <a:close/>
              </a:path>
              <a:path w="9144000" h="157480">
                <a:moveTo>
                  <a:pt x="9144000" y="71501"/>
                </a:moveTo>
                <a:lnTo>
                  <a:pt x="0" y="71501"/>
                </a:lnTo>
                <a:lnTo>
                  <a:pt x="0" y="84201"/>
                </a:lnTo>
                <a:lnTo>
                  <a:pt x="9144000" y="84201"/>
                </a:lnTo>
                <a:lnTo>
                  <a:pt x="9144000" y="71501"/>
                </a:lnTo>
                <a:close/>
              </a:path>
              <a:path w="9144000" h="157480">
                <a:moveTo>
                  <a:pt x="9144000" y="0"/>
                </a:moveTo>
                <a:lnTo>
                  <a:pt x="0" y="0"/>
                </a:lnTo>
                <a:lnTo>
                  <a:pt x="0" y="12700"/>
                </a:lnTo>
                <a:lnTo>
                  <a:pt x="9144000" y="127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0" y="6553200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4000" y="0"/>
                </a:moveTo>
                <a:lnTo>
                  <a:pt x="0" y="0"/>
                </a:lnTo>
                <a:lnTo>
                  <a:pt x="0" y="304800"/>
                </a:lnTo>
                <a:lnTo>
                  <a:pt x="9144000" y="304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52DE"/>
          </a:solid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</a:endParaRPr>
          </a:p>
        </p:txBody>
      </p:sp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676400" cy="1143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0" y="-17272"/>
            <a:ext cx="9144000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1162876"/>
            <a:ext cx="8211184" cy="172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00006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17026" y="6598538"/>
            <a:ext cx="374015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0066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gefx.in/top-list-robotics-projects-for-engineering-beginner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gefx.in/multiple-input-and-multiple-output-mimo-wireless-communication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gefx.in/microcontroller-based-projects-on-car-security-systems-using-gs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b.com/tailieudientucntt" TargetMode="External"/><Relationship Id="rId2" Type="http://schemas.openxmlformats.org/officeDocument/2006/relationships/hyperlink" Target="http://cuuduongthancong.com/?src=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050" y="2444750"/>
            <a:ext cx="9115425" cy="0"/>
          </a:xfrm>
          <a:custGeom>
            <a:avLst/>
            <a:gdLst/>
            <a:ahLst/>
            <a:cxnLst/>
            <a:rect l="l" t="t" r="r" b="b"/>
            <a:pathLst>
              <a:path w="9115425">
                <a:moveTo>
                  <a:pt x="0" y="0"/>
                </a:moveTo>
                <a:lnTo>
                  <a:pt x="9115425" y="0"/>
                </a:lnTo>
              </a:path>
            </a:pathLst>
          </a:custGeom>
          <a:ln w="1905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" y="2565400"/>
            <a:ext cx="9115425" cy="0"/>
          </a:xfrm>
          <a:custGeom>
            <a:avLst/>
            <a:gdLst/>
            <a:ahLst/>
            <a:cxnLst/>
            <a:rect l="l" t="t" r="r" b="b"/>
            <a:pathLst>
              <a:path w="9115425">
                <a:moveTo>
                  <a:pt x="0" y="0"/>
                </a:moveTo>
                <a:lnTo>
                  <a:pt x="9115425" y="0"/>
                </a:lnTo>
              </a:path>
            </a:pathLst>
          </a:custGeom>
          <a:ln w="1905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50" y="2689225"/>
            <a:ext cx="9115425" cy="0"/>
          </a:xfrm>
          <a:custGeom>
            <a:avLst/>
            <a:gdLst/>
            <a:ahLst/>
            <a:cxnLst/>
            <a:rect l="l" t="t" r="r" b="b"/>
            <a:pathLst>
              <a:path w="9115425">
                <a:moveTo>
                  <a:pt x="0" y="0"/>
                </a:moveTo>
                <a:lnTo>
                  <a:pt x="9115425" y="0"/>
                </a:lnTo>
              </a:path>
            </a:pathLst>
          </a:custGeom>
          <a:ln w="1905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47836" y="2066290"/>
            <a:ext cx="62655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00"/>
                </a:solidFill>
              </a:rPr>
              <a:t>LẬP</a:t>
            </a:r>
            <a:r>
              <a:rPr sz="4800" spc="-3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TRÌNH</a:t>
            </a:r>
            <a:r>
              <a:rPr sz="4800" spc="-4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HỆ</a:t>
            </a:r>
            <a:r>
              <a:rPr sz="4800" spc="-25" dirty="0">
                <a:solidFill>
                  <a:srgbClr val="000000"/>
                </a:solidFill>
              </a:rPr>
              <a:t> </a:t>
            </a:r>
            <a:r>
              <a:rPr sz="4800" spc="-5" dirty="0">
                <a:solidFill>
                  <a:srgbClr val="000000"/>
                </a:solidFill>
              </a:rPr>
              <a:t>NHÚNG</a:t>
            </a:r>
            <a:endParaRPr sz="4800"/>
          </a:p>
        </p:txBody>
      </p:sp>
      <p:sp>
        <p:nvSpPr>
          <p:cNvPr id="10" name="object 10"/>
          <p:cNvSpPr txBox="1"/>
          <p:nvPr/>
        </p:nvSpPr>
        <p:spPr>
          <a:xfrm>
            <a:off x="1905000" y="3201913"/>
            <a:ext cx="6835902" cy="1327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520" marR="469900" indent="337820">
              <a:lnSpc>
                <a:spcPct val="120000"/>
              </a:lnSpc>
              <a:spcBef>
                <a:spcPts val="100"/>
              </a:spcBef>
            </a:pPr>
            <a:r>
              <a:rPr sz="2400" b="1" spc="-75" dirty="0">
                <a:latin typeface="Cambria"/>
                <a:cs typeface="Cambria"/>
              </a:rPr>
              <a:t>GV</a:t>
            </a:r>
            <a:r>
              <a:rPr sz="2400" b="1" spc="-75">
                <a:latin typeface="Cambria"/>
                <a:cs typeface="Cambria"/>
              </a:rPr>
              <a:t>:</a:t>
            </a:r>
            <a:r>
              <a:rPr sz="2400" b="1">
                <a:latin typeface="Cambria"/>
                <a:cs typeface="Cambria"/>
              </a:rPr>
              <a:t> </a:t>
            </a:r>
            <a:r>
              <a:rPr lang="en-US" sz="2400" b="1">
                <a:latin typeface="Cambria"/>
                <a:cs typeface="Cambria"/>
              </a:rPr>
              <a:t>Nguyễn Huỳnh Huy</a:t>
            </a:r>
          </a:p>
          <a:p>
            <a:pPr marL="477520" marR="469900" indent="337820">
              <a:lnSpc>
                <a:spcPct val="120000"/>
              </a:lnSpc>
              <a:spcBef>
                <a:spcPts val="100"/>
              </a:spcBef>
            </a:pPr>
            <a:r>
              <a:rPr lang="en-US" sz="2400" b="1" spc="-5">
                <a:latin typeface="Cambria"/>
                <a:cs typeface="Cambria"/>
              </a:rPr>
              <a:t>Bộ</a:t>
            </a:r>
            <a:r>
              <a:rPr lang="en-US" sz="2400" b="1" spc="-30">
                <a:latin typeface="Cambria"/>
                <a:cs typeface="Cambria"/>
              </a:rPr>
              <a:t> </a:t>
            </a:r>
            <a:r>
              <a:rPr lang="en-US" sz="2400" b="1" spc="-5">
                <a:latin typeface="Cambria"/>
                <a:cs typeface="Cambria"/>
              </a:rPr>
              <a:t>môn</a:t>
            </a:r>
            <a:r>
              <a:rPr lang="en-US" sz="2400" b="1" spc="-20">
                <a:latin typeface="Cambria"/>
                <a:cs typeface="Cambria"/>
              </a:rPr>
              <a:t> </a:t>
            </a:r>
            <a:r>
              <a:rPr lang="en-US" sz="2400" b="1" spc="-60">
                <a:latin typeface="Cambria"/>
                <a:cs typeface="Cambria"/>
              </a:rPr>
              <a:t>MMT &amp; TT Khoa CNTT</a:t>
            </a:r>
            <a:endParaRPr lang="en-US" sz="2400" b="1" spc="-509">
              <a:latin typeface="Cambria"/>
              <a:cs typeface="Cambria"/>
            </a:endParaRPr>
          </a:p>
          <a:p>
            <a:pPr marL="477520" marR="469900" indent="337820">
              <a:lnSpc>
                <a:spcPct val="120000"/>
              </a:lnSpc>
              <a:spcBef>
                <a:spcPts val="100"/>
              </a:spcBef>
            </a:pPr>
            <a:r>
              <a:rPr lang="en-US" sz="2400" b="1" spc="-509">
                <a:latin typeface="Cambria"/>
                <a:cs typeface="Cambria"/>
              </a:rPr>
              <a:t>E</a:t>
            </a:r>
            <a:r>
              <a:rPr sz="2400" b="1">
                <a:latin typeface="Cambria"/>
                <a:cs typeface="Cambria"/>
              </a:rPr>
              <a:t>mail:</a:t>
            </a:r>
            <a:r>
              <a:rPr lang="en-US" sz="2400" b="1">
                <a:latin typeface="Cambria"/>
                <a:cs typeface="Cambria"/>
              </a:rPr>
              <a:t> huynh@ntu.edu.vn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mbedded system, embedded systems, what is embedded system, what is an embedded system, basics of embedded system, embedded systems intro, introduction to embedded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83917"/>
            <a:ext cx="5334000" cy="46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10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AC196-4075-FC84-3882-15CC3A0D9E0D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Thành phần của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672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9269"/>
            <a:ext cx="6172200" cy="3666368"/>
          </a:xfrm>
        </p:spPr>
        <p:txBody>
          <a:bodyPr>
            <a:noAutofit/>
          </a:bodyPr>
          <a:lstStyle/>
          <a:p>
            <a:r>
              <a:rPr lang="en-US" sz="2200" b="1"/>
              <a:t>Analog Components: giúp tương tác với thế giới thực </a:t>
            </a:r>
            <a:endParaRPr lang="en-US" sz="2200" dirty="0"/>
          </a:p>
          <a:p>
            <a:pPr lvl="1"/>
            <a:r>
              <a:rPr lang="en-US" sz="2000">
                <a:latin typeface="Cambria" panose="02040503050406030204" pitchFamily="18" charset="0"/>
              </a:rPr>
              <a:t>Các bộ cảm biến (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</a:rPr>
              <a:t>Sensors</a:t>
            </a:r>
            <a:r>
              <a:rPr lang="en-US" sz="2000">
                <a:latin typeface="Cambria" panose="02040503050406030204" pitchFamily="18" charset="0"/>
              </a:rPr>
              <a:t>)</a:t>
            </a:r>
            <a:endParaRPr lang="en-US" sz="2000" dirty="0">
              <a:latin typeface="Cambria" panose="02040503050406030204" pitchFamily="18" charset="0"/>
            </a:endParaRPr>
          </a:p>
          <a:p>
            <a:pPr lvl="1"/>
            <a:r>
              <a:rPr lang="en-US" sz="2000">
                <a:latin typeface="Cambria" panose="02040503050406030204" pitchFamily="18" charset="0"/>
              </a:rPr>
              <a:t>Các thiết bị truyền động (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</a:rPr>
              <a:t>Actuators</a:t>
            </a:r>
            <a:r>
              <a:rPr lang="en-US" sz="2000">
                <a:latin typeface="Cambria" panose="02040503050406030204" pitchFamily="18" charset="0"/>
              </a:rPr>
              <a:t>)</a:t>
            </a:r>
            <a:endParaRPr lang="en-US" sz="2000" dirty="0">
              <a:latin typeface="Cambria" panose="02040503050406030204" pitchFamily="18" charset="0"/>
            </a:endParaRPr>
          </a:p>
          <a:p>
            <a:pPr lvl="1"/>
            <a:r>
              <a:rPr lang="en-US" sz="2000">
                <a:latin typeface="Cambria" panose="02040503050406030204" pitchFamily="18" charset="0"/>
              </a:rPr>
              <a:t>Các bộ điều khiển (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</a:rPr>
              <a:t>Controllers</a:t>
            </a:r>
            <a:r>
              <a:rPr lang="en-US" sz="2000">
                <a:latin typeface="Cambria" panose="02040503050406030204" pitchFamily="18" charset="0"/>
              </a:rPr>
              <a:t>)</a:t>
            </a:r>
          </a:p>
          <a:p>
            <a:endParaRPr lang="en-US" sz="2200" b="1"/>
          </a:p>
          <a:p>
            <a:r>
              <a:rPr lang="en-US" sz="2200" b="1"/>
              <a:t>Converters: cho phép các thành phần Số và Tương tự làm việc với nhau </a:t>
            </a:r>
            <a:endParaRPr lang="en-US" sz="2200" dirty="0"/>
          </a:p>
          <a:p>
            <a:pPr lvl="1"/>
            <a:r>
              <a:rPr lang="en-US" sz="2000">
                <a:latin typeface="Cambria" panose="02040503050406030204" pitchFamily="18" charset="0"/>
              </a:rPr>
              <a:t>Bộ chuyển đổi Tương tự - Số:  Analog </a:t>
            </a:r>
            <a:r>
              <a:rPr lang="en-US" sz="2000" dirty="0">
                <a:latin typeface="Cambria" panose="02040503050406030204" pitchFamily="18" charset="0"/>
              </a:rPr>
              <a:t>to Digital Converter (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</a:rPr>
              <a:t>ADC</a:t>
            </a:r>
            <a:r>
              <a:rPr lang="en-US" sz="2000" dirty="0">
                <a:latin typeface="Cambria" panose="02040503050406030204" pitchFamily="18" charset="0"/>
              </a:rPr>
              <a:t>).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Bộ chuyển đổi Số - Tương tự:  Digital </a:t>
            </a:r>
            <a:r>
              <a:rPr lang="en-US" sz="2000" dirty="0">
                <a:latin typeface="Cambria" panose="02040503050406030204" pitchFamily="18" charset="0"/>
              </a:rPr>
              <a:t>to Analog Converter (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</a:rPr>
              <a:t>DAC</a:t>
            </a:r>
            <a:r>
              <a:rPr lang="en-US" sz="2000" dirty="0">
                <a:latin typeface="Cambria" panose="02040503050406030204" pitchFamily="18" charset="0"/>
              </a:rPr>
              <a:t>).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11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028" name="Picture 4" descr="Analog to digital converters: The resolution dilemma | doEEEt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2" r="17257"/>
          <a:stretch/>
        </p:blipFill>
        <p:spPr bwMode="auto">
          <a:xfrm>
            <a:off x="6629400" y="3825926"/>
            <a:ext cx="2384234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ộ cảm biến Sensor là gì? Điều bạn cần nên biết - Tuyển Sỉ - Học Điện Tử">
            <a:extLst>
              <a:ext uri="{FF2B5EF4-FFF2-40B4-BE49-F238E27FC236}">
                <a16:creationId xmlns:a16="http://schemas.microsoft.com/office/drawing/2014/main" id="{90CBC13F-9301-4A39-BE87-6D762DBC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954" y="1870405"/>
            <a:ext cx="1584163" cy="121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49C96-B1E8-4F69-B25E-526922E09F9C}"/>
              </a:ext>
            </a:extLst>
          </p:cNvPr>
          <p:cNvSpPr txBox="1"/>
          <p:nvPr/>
        </p:nvSpPr>
        <p:spPr>
          <a:xfrm>
            <a:off x="7539111" y="1790137"/>
            <a:ext cx="107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latin typeface="Cambria" panose="02040503050406030204" pitchFamily="18" charset="0"/>
              </a:rPr>
              <a:t>Cảm biến khoảng cách (HC_SR04</a:t>
            </a:r>
            <a:endParaRPr lang="vi-VN" sz="1350">
              <a:latin typeface="Cambria" panose="020405030504060302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A51C7-2977-43B9-BF6A-B9BD77BBA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B7B2C-0601-DDA6-939C-0637173A9683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Thành phần của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5702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6858000" cy="1722755"/>
          </a:xfrm>
        </p:spPr>
        <p:txBody>
          <a:bodyPr>
            <a:noAutofit/>
          </a:bodyPr>
          <a:lstStyle/>
          <a:p>
            <a:r>
              <a:rPr lang="en-US" sz="2400" b="1"/>
              <a:t>Digital Components: nằm trong chip, thực hiện các thao tác xử lý </a:t>
            </a:r>
            <a:endParaRPr lang="en-US" sz="2400" dirty="0"/>
          </a:p>
          <a:p>
            <a:pPr lvl="1"/>
            <a:r>
              <a:rPr lang="en-US" sz="2400">
                <a:latin typeface="Cambria" panose="02040503050406030204" pitchFamily="18" charset="0"/>
              </a:rPr>
              <a:t>Bộ xử lý: Processors/Co-processors</a:t>
            </a:r>
            <a:r>
              <a:rPr lang="en-US" sz="2400" dirty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sz="2400">
                <a:latin typeface="Cambria" panose="02040503050406030204" pitchFamily="18" charset="0"/>
              </a:rPr>
              <a:t>Bộ nhớ: Memory</a:t>
            </a:r>
            <a:r>
              <a:rPr lang="en-US" sz="2400" dirty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sz="2400">
                <a:latin typeface="Cambria" panose="02040503050406030204" pitchFamily="18" charset="0"/>
              </a:rPr>
              <a:t>Bộ điều khiển:  Controllers (CPU)</a:t>
            </a:r>
          </a:p>
          <a:p>
            <a:pPr lvl="1"/>
            <a:r>
              <a:rPr lang="en-US" sz="2400">
                <a:latin typeface="Cambria" panose="02040503050406030204" pitchFamily="18" charset="0"/>
              </a:rPr>
              <a:t>Buses (dữ liệu, điều khiển, địa chỉ)</a:t>
            </a:r>
            <a:endParaRPr lang="en-US" sz="2400" dirty="0">
              <a:latin typeface="Cambria" panose="02040503050406030204" pitchFamily="18" charset="0"/>
            </a:endParaRPr>
          </a:p>
          <a:p>
            <a:pPr lvl="1"/>
            <a:r>
              <a:rPr lang="en-US" sz="2400">
                <a:latin typeface="Cambria" panose="02040503050406030204" pitchFamily="18" charset="0"/>
              </a:rPr>
              <a:t>Các mạch tích hợp ứng dụng cụ thể: Application </a:t>
            </a:r>
            <a:r>
              <a:rPr lang="en-US" sz="2400" dirty="0">
                <a:latin typeface="Cambria" panose="02040503050406030204" pitchFamily="18" charset="0"/>
              </a:rPr>
              <a:t>Specific Integrated Circuits (ASIC).</a:t>
            </a:r>
          </a:p>
          <a:p>
            <a:r>
              <a:rPr lang="en-US" sz="2400" b="1"/>
              <a:t>Software</a:t>
            </a:r>
          </a:p>
          <a:p>
            <a:pPr lvl="1"/>
            <a:r>
              <a:rPr lang="en-US" sz="2400">
                <a:latin typeface="Cambria" panose="02040503050406030204" pitchFamily="18" charset="0"/>
              </a:rPr>
              <a:t>Chương trình điều khiển (Sketch)</a:t>
            </a:r>
          </a:p>
          <a:p>
            <a:pPr lvl="1"/>
            <a:r>
              <a:rPr lang="en-US" sz="2400">
                <a:latin typeface="Cambria" panose="02040503050406030204" pitchFamily="18" charset="0"/>
              </a:rPr>
              <a:t>Phần mềm hệ thống (OS/Driver)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12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191D69-DF7E-459B-9AF8-98291E0C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34528-5DC2-C2AD-994A-5CF77C465EEA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Thành phần của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0838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13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AC196-4075-FC84-3882-15CC3A0D9E0D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Hệ thống nhúng hoạt động như thế nào?</a:t>
            </a:r>
            <a:endParaRPr lang="en-US" sz="1800" b="1">
              <a:latin typeface="Cambria"/>
              <a:cs typeface="Cambr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078A4-5EBF-87FA-8FCB-312DE35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3" y="1676400"/>
            <a:ext cx="8235833" cy="28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Embedded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265936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14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B05AA-0105-2393-4196-EEB4000BF844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Phân loại các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76885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7498441" cy="2277547"/>
          </a:xfrm>
        </p:spPr>
        <p:txBody>
          <a:bodyPr/>
          <a:lstStyle/>
          <a:p>
            <a:pPr algn="l"/>
            <a:r>
              <a:rPr lang="en-US" sz="2200" b="1"/>
              <a:t>Real Time</a:t>
            </a:r>
          </a:p>
          <a:p>
            <a:pPr marL="342900" lvl="1" indent="-342900" algn="l">
              <a:buFont typeface="Wingdings" panose="05000000000000000000" pitchFamily="2" charset="2"/>
              <a:buChar char="§"/>
            </a:pPr>
            <a:r>
              <a:rPr lang="en-US" sz="2000">
                <a:latin typeface="Cambria" panose="02040503050406030204" pitchFamily="18" charset="0"/>
              </a:rPr>
              <a:t>The first type of embedded system according to functional requirement is real time embedded system.</a:t>
            </a:r>
          </a:p>
          <a:p>
            <a:pPr marL="342900" lvl="1" indent="-342900" algn="l">
              <a:buFont typeface="Wingdings" panose="05000000000000000000" pitchFamily="2" charset="2"/>
              <a:buChar char="§"/>
            </a:pPr>
            <a:r>
              <a:rPr lang="en-US" sz="2000">
                <a:latin typeface="Cambria" panose="02040503050406030204" pitchFamily="18" charset="0"/>
              </a:rPr>
              <a:t>Such </a:t>
            </a:r>
            <a:r>
              <a:rPr lang="en-US" sz="2000" dirty="0">
                <a:latin typeface="Cambria" panose="02040503050406030204" pitchFamily="18" charset="0"/>
              </a:rPr>
              <a:t>systems perform operations and give output at specific </a:t>
            </a:r>
            <a:r>
              <a:rPr lang="en-US" sz="2000">
                <a:latin typeface="Cambria" panose="02040503050406030204" pitchFamily="18" charset="0"/>
              </a:rPr>
              <a:t>times. For </a:t>
            </a:r>
            <a:r>
              <a:rPr lang="en-US" sz="2000" dirty="0">
                <a:latin typeface="Cambria" panose="02040503050406030204" pitchFamily="18" charset="0"/>
              </a:rPr>
              <a:t>completing the task assigned they follow time </a:t>
            </a:r>
            <a:r>
              <a:rPr lang="en-US" sz="2000">
                <a:latin typeface="Cambria" panose="02040503050406030204" pitchFamily="18" charset="0"/>
              </a:rPr>
              <a:t>constraint.</a:t>
            </a:r>
          </a:p>
          <a:p>
            <a:pPr marL="385763" indent="-385763" algn="l">
              <a:buFont typeface="+mj-lt"/>
              <a:buAutoNum type="arabicPeriod" startAt="2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15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9EF2F-C3E2-C447-FD7C-F0586EDC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2"/>
          <a:stretch/>
        </p:blipFill>
        <p:spPr>
          <a:xfrm>
            <a:off x="1371600" y="3276600"/>
            <a:ext cx="5562600" cy="2734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E92CEC-F018-81ED-1778-3E6DD3E5CCCE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Phân loại các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8551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7498441" cy="2523768"/>
          </a:xfrm>
        </p:spPr>
        <p:txBody>
          <a:bodyPr/>
          <a:lstStyle/>
          <a:p>
            <a:pPr algn="l"/>
            <a:r>
              <a:rPr lang="en-US" sz="2200" b="1"/>
              <a:t>Stand Alone</a:t>
            </a:r>
          </a:p>
          <a:p>
            <a:pPr lvl="1" algn="l"/>
            <a:r>
              <a:rPr lang="en-US" sz="2000">
                <a:latin typeface="Cambria" panose="02040503050406030204" pitchFamily="18" charset="0"/>
              </a:rPr>
              <a:t>Stand alone embedded systems are the most common in use. These are the systems which can work on their own without using an external host.</a:t>
            </a:r>
          </a:p>
          <a:p>
            <a:pPr lvl="1" algn="l"/>
            <a:r>
              <a:rPr lang="en-US" sz="2000">
                <a:latin typeface="Cambria" panose="02040503050406030204" pitchFamily="18" charset="0"/>
              </a:rPr>
              <a:t>These devices take input by its own input ports, process data and give output. </a:t>
            </a:r>
          </a:p>
          <a:p>
            <a:pPr lvl="1" algn="l"/>
            <a:endParaRPr lang="en-US" sz="2000" i="1">
              <a:latin typeface="Cambria" panose="02040503050406030204" pitchFamily="18" charset="0"/>
            </a:endParaRPr>
          </a:p>
          <a:p>
            <a:pPr lvl="1" algn="l"/>
            <a:r>
              <a:rPr lang="en-US" sz="2000" i="1">
                <a:latin typeface="Cambria" panose="02040503050406030204" pitchFamily="18" charset="0"/>
              </a:rPr>
              <a:t>One example of stand alone system is a camera,…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16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8B641-2AAB-3D5B-9949-F7248CC1CAE9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Phân loại các hệ thống nhúng</a:t>
            </a:r>
            <a:endParaRPr lang="en-US" sz="1800" b="1">
              <a:latin typeface="Cambria"/>
              <a:cs typeface="Cambr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21994-4D41-34F9-BDE8-0C248214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600200" y="3886200"/>
            <a:ext cx="4473237" cy="23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543800" cy="1722755"/>
          </a:xfrm>
        </p:spPr>
        <p:txBody>
          <a:bodyPr>
            <a:noAutofit/>
          </a:bodyPr>
          <a:lstStyle/>
          <a:p>
            <a:r>
              <a:rPr lang="en-US" sz="2200" b="1" dirty="0"/>
              <a:t>Networked</a:t>
            </a:r>
          </a:p>
          <a:p>
            <a:pPr lvl="1"/>
            <a:r>
              <a:rPr lang="en-US" sz="2200" dirty="0">
                <a:latin typeface="Cambria" panose="02040503050406030204" pitchFamily="18" charset="0"/>
              </a:rPr>
              <a:t>This is the fastest growing type of embedded </a:t>
            </a:r>
            <a:r>
              <a:rPr lang="en-US" sz="2200">
                <a:latin typeface="Cambria" panose="02040503050406030204" pitchFamily="18" charset="0"/>
              </a:rPr>
              <a:t>systems. These </a:t>
            </a:r>
            <a:r>
              <a:rPr lang="en-US" sz="2200" dirty="0">
                <a:latin typeface="Cambria" panose="02040503050406030204" pitchFamily="18" charset="0"/>
              </a:rPr>
              <a:t>systems are connected with network that could be LAN, WAN or </a:t>
            </a:r>
            <a:r>
              <a:rPr lang="en-US" sz="2200">
                <a:latin typeface="Cambria" panose="02040503050406030204" pitchFamily="18" charset="0"/>
              </a:rPr>
              <a:t>internet.The </a:t>
            </a:r>
            <a:r>
              <a:rPr lang="en-US" sz="2200" dirty="0">
                <a:latin typeface="Cambria" panose="02040503050406030204" pitchFamily="18" charset="0"/>
              </a:rPr>
              <a:t>connection can be wireless or </a:t>
            </a:r>
            <a:r>
              <a:rPr lang="en-US" sz="2200">
                <a:latin typeface="Cambria" panose="02040503050406030204" pitchFamily="18" charset="0"/>
              </a:rPr>
              <a:t>wired.</a:t>
            </a:r>
          </a:p>
          <a:p>
            <a:pPr lvl="1"/>
            <a:r>
              <a:rPr lang="en-US" sz="2200" i="1">
                <a:latin typeface="Cambria" panose="02040503050406030204" pitchFamily="18" charset="0"/>
              </a:rPr>
              <a:t>Such </a:t>
            </a:r>
            <a:r>
              <a:rPr lang="en-US" sz="2200" i="1" dirty="0">
                <a:latin typeface="Cambria" panose="02040503050406030204" pitchFamily="18" charset="0"/>
              </a:rPr>
              <a:t>systems use network to access all the resources.</a:t>
            </a:r>
          </a:p>
          <a:p>
            <a:pPr marL="385763" indent="-385763">
              <a:buFont typeface="+mj-lt"/>
              <a:buAutoNum type="arabicPeriod" startAt="4"/>
            </a:pPr>
            <a:endParaRPr lang="en-US" sz="2200" b="1"/>
          </a:p>
          <a:p>
            <a:r>
              <a:rPr lang="en-US" sz="2200" b="1"/>
              <a:t>Mobile</a:t>
            </a:r>
            <a:endParaRPr lang="en-US" sz="2200" b="1" dirty="0"/>
          </a:p>
          <a:p>
            <a:pPr lvl="1"/>
            <a:r>
              <a:rPr lang="en-US" sz="2200" dirty="0">
                <a:latin typeface="Cambria" panose="02040503050406030204" pitchFamily="18" charset="0"/>
              </a:rPr>
              <a:t>This is the class of embedded systems which is used in portable devices.</a:t>
            </a:r>
          </a:p>
          <a:p>
            <a:pPr lvl="1"/>
            <a:r>
              <a:rPr lang="en-US" sz="2200" i="1">
                <a:latin typeface="Cambria" panose="02040503050406030204" pitchFamily="18" charset="0"/>
              </a:rPr>
              <a:t>The </a:t>
            </a:r>
            <a:r>
              <a:rPr lang="en-US" sz="2200" i="1" dirty="0">
                <a:latin typeface="Cambria" panose="02040503050406030204" pitchFamily="18" charset="0"/>
              </a:rPr>
              <a:t>examples of devices are mobile phones, cameras, music players etc.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17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42A44C-40F1-41BB-AB48-C860E504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0C567-0578-8FBE-90C5-6651D4B5A9AE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Phân loại các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9759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430" y="1226085"/>
            <a:ext cx="7886700" cy="2646878"/>
          </a:xfrm>
        </p:spPr>
        <p:txBody>
          <a:bodyPr/>
          <a:lstStyle/>
          <a:p>
            <a:r>
              <a:rPr lang="en-US" sz="2200" b="1"/>
              <a:t>       Small Scale Embedded Systems</a:t>
            </a:r>
          </a:p>
          <a:p>
            <a:pPr lvl="1"/>
            <a:endParaRPr lang="en-US" sz="2000">
              <a:latin typeface="Cambria" panose="02040503050406030204" pitchFamily="18" charset="0"/>
            </a:endParaRPr>
          </a:p>
          <a:p>
            <a:pPr lvl="1"/>
            <a:r>
              <a:rPr lang="en-US" sz="2000">
                <a:latin typeface="Cambria" panose="02040503050406030204" pitchFamily="18" charset="0"/>
              </a:rPr>
              <a:t>HTN có 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</a:rPr>
              <a:t>vi điều khiển</a:t>
            </a:r>
            <a:r>
              <a:rPr lang="en-US" sz="2000">
                <a:latin typeface="Cambria" panose="02040503050406030204" pitchFamily="18" charset="0"/>
              </a:rPr>
              <a:t> được nhúng là vi điều khiển 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</a:rPr>
              <a:t>8 bit</a:t>
            </a:r>
            <a:r>
              <a:rPr lang="en-US" sz="2000">
                <a:latin typeface="Cambria" panose="02040503050406030204" pitchFamily="18" charset="0"/>
              </a:rPr>
              <a:t> hoặc 16bit, Phần cứng có độ phức tạp nhỏ nhất 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Những HTN như vậy thường sử dụng vi điều khiển </a:t>
            </a:r>
            <a:r>
              <a:rPr lang="en-US" sz="2000" b="1">
                <a:latin typeface="Cambria" panose="02040503050406030204" pitchFamily="18" charset="0"/>
              </a:rPr>
              <a:t>PIC, MUC</a:t>
            </a:r>
            <a:r>
              <a:rPr lang="en-US" sz="2000">
                <a:latin typeface="Cambria" panose="02040503050406030204" pitchFamily="18" charset="0"/>
              </a:rPr>
              <a:t> </a:t>
            </a:r>
            <a:r>
              <a:rPr lang="en-US" sz="2000" b="1">
                <a:latin typeface="Cambria" panose="02040503050406030204" pitchFamily="18" charset="0"/>
              </a:rPr>
              <a:t>8051 </a:t>
            </a:r>
            <a:r>
              <a:rPr lang="en-US" sz="2000">
                <a:latin typeface="Cambria" panose="02040503050406030204" pitchFamily="18" charset="0"/>
              </a:rPr>
              <a:t>hoặc các board mạch tích hợp MUC </a:t>
            </a:r>
            <a:r>
              <a:rPr lang="en-US" sz="2000" b="1">
                <a:latin typeface="Cambria" panose="02040503050406030204" pitchFamily="18" charset="0"/>
              </a:rPr>
              <a:t> (Arduino</a:t>
            </a:r>
            <a:r>
              <a:rPr lang="en-US" sz="2000">
                <a:latin typeface="Cambria" panose="02040503050406030204" pitchFamily="18" charset="0"/>
              </a:rPr>
              <a:t> Kit, </a:t>
            </a:r>
            <a:r>
              <a:rPr lang="en-US" sz="2000" b="1">
                <a:latin typeface="Cambria" panose="02040503050406030204" pitchFamily="18" charset="0"/>
              </a:rPr>
              <a:t>STM32-F1</a:t>
            </a:r>
            <a:r>
              <a:rPr lang="en-US" sz="2000">
                <a:latin typeface="Cambria" panose="02040503050406030204" pitchFamily="18" charset="0"/>
              </a:rPr>
              <a:t>x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18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5" name="Picture 4" descr="Káº¿t quáº£ hÃ¬nh áº£nh cho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23" y="3831064"/>
            <a:ext cx="2063883" cy="147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045" y="4054705"/>
            <a:ext cx="1625393" cy="162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Káº¿t quáº£ hÃ¬nh áº£nh cho 8051 microcontroll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8" y="3831064"/>
            <a:ext cx="1625394" cy="117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it phát triển STM32F103C8T6 Blue Pill ARM Cortex-M3 – Hshop.vn">
            <a:extLst>
              <a:ext uri="{FF2B5EF4-FFF2-40B4-BE49-F238E27FC236}">
                <a16:creationId xmlns:a16="http://schemas.microsoft.com/office/drawing/2014/main" id="{F2212DBF-E34D-418A-A786-1ADD1033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61" y="3332606"/>
            <a:ext cx="2494378" cy="24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E70843-6F00-46FE-995D-E6A8276E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6FDE6-C0F3-B9F2-72EA-F0162A27BAC6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Phân loại các hệ thống nhúng – quy mô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4974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95400"/>
            <a:ext cx="7162800" cy="3785652"/>
          </a:xfrm>
        </p:spPr>
        <p:txBody>
          <a:bodyPr/>
          <a:lstStyle/>
          <a:p>
            <a:r>
              <a:rPr lang="en-US" sz="2200" b="1"/>
              <a:t>      Medium Scale Embedded Systems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Sử dụng 1 hoặc hiều MCU 16, 32 bit 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Nó có thể sử dụng DSP (digital signal processor) hoặc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</a:rPr>
              <a:t>máy tính </a:t>
            </a:r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</a:rPr>
              <a:t>RISC</a:t>
            </a:r>
            <a:r>
              <a:rPr lang="en-US" sz="2000">
                <a:latin typeface="Cambria" panose="02040503050406030204" pitchFamily="18" charset="0"/>
              </a:rPr>
              <a:t> (reduced instruction set computer).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Phần cứng và phần mềm hệ thống này phức tạp </a:t>
            </a:r>
          </a:p>
          <a:p>
            <a:pPr marL="385763" indent="-385763">
              <a:buFont typeface="+mj-lt"/>
              <a:buAutoNum type="arabicPeriod" startAt="3"/>
            </a:pPr>
            <a:endParaRPr lang="en-US" sz="2200" b="1"/>
          </a:p>
          <a:p>
            <a:r>
              <a:rPr lang="en-US" sz="2200"/>
              <a:t>       S</a:t>
            </a:r>
            <a:r>
              <a:rPr lang="en-US" sz="2200" b="1"/>
              <a:t>ophisticated Embedded Systems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The third class of embedded systems is </a:t>
            </a:r>
            <a:r>
              <a:rPr lang="en-US" sz="2000" b="1">
                <a:latin typeface="Cambria" panose="02040503050406030204" pitchFamily="18" charset="0"/>
              </a:rPr>
              <a:t>sophisticated</a:t>
            </a:r>
            <a:r>
              <a:rPr lang="en-US" sz="2000">
                <a:latin typeface="Cambria" panose="02040503050406030204" pitchFamily="18" charset="0"/>
              </a:rPr>
              <a:t>. Such systems have huge hardware and software </a:t>
            </a:r>
            <a:r>
              <a:rPr lang="en-US" sz="2000" b="1">
                <a:latin typeface="Cambria" panose="02040503050406030204" pitchFamily="18" charset="0"/>
              </a:rPr>
              <a:t>complexity</a:t>
            </a:r>
            <a:r>
              <a:rPr lang="en-US" sz="200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So they need PLA (programmable logic array), scalable or </a:t>
            </a:r>
            <a:r>
              <a:rPr lang="en-US" sz="2000" b="1">
                <a:latin typeface="Cambria" panose="02040503050406030204" pitchFamily="18" charset="0"/>
              </a:rPr>
              <a:t>configurable processors.</a:t>
            </a:r>
          </a:p>
          <a:p>
            <a:pPr lvl="1"/>
            <a:r>
              <a:rPr lang="en-US" sz="2000">
                <a:latin typeface="Cambria" panose="02040503050406030204" pitchFamily="18" charset="0"/>
              </a:rPr>
              <a:t>These systems have speed constraints.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19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B68CC-4E00-47B8-B670-DA0E2FA6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1F1A7-C09B-19E1-F4FC-FC492E53D828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Phân loại các hệ thống nhúng – quy mô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337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09" rIns="0" bIns="0" rtlCol="0">
            <a:spAutoFit/>
          </a:bodyPr>
          <a:lstStyle/>
          <a:p>
            <a:pPr marL="497649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Tài</a:t>
            </a:r>
            <a:r>
              <a:rPr spc="-20" dirty="0"/>
              <a:t> </a:t>
            </a:r>
            <a:r>
              <a:rPr spc="-10" dirty="0"/>
              <a:t>liệu</a:t>
            </a:r>
            <a:r>
              <a:rPr spc="-5" dirty="0"/>
              <a:t> tham</a:t>
            </a:r>
            <a:r>
              <a:rPr spc="-35" dirty="0"/>
              <a:t> </a:t>
            </a:r>
            <a:r>
              <a:rPr dirty="0"/>
              <a:t>khảo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0252" y="1134110"/>
            <a:ext cx="7838440" cy="1132361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830"/>
              </a:spcBef>
              <a:buFont typeface="Wingdings"/>
              <a:buChar char=""/>
              <a:tabLst>
                <a:tab pos="413384" algn="l"/>
                <a:tab pos="414020" algn="l"/>
              </a:tabLst>
            </a:pPr>
            <a:r>
              <a:rPr sz="3000" b="1" spc="-5" dirty="0">
                <a:solidFill>
                  <a:srgbClr val="000066"/>
                </a:solidFill>
                <a:latin typeface="Cambria"/>
                <a:cs typeface="Cambria"/>
              </a:rPr>
              <a:t>Tài</a:t>
            </a:r>
            <a:r>
              <a:rPr sz="3000" b="1" spc="-3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000066"/>
                </a:solidFill>
                <a:latin typeface="Cambria"/>
                <a:cs typeface="Cambria"/>
              </a:rPr>
              <a:t>liệu</a:t>
            </a:r>
            <a:r>
              <a:rPr sz="3000" b="1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000066"/>
                </a:solidFill>
                <a:latin typeface="Cambria"/>
                <a:cs typeface="Cambria"/>
              </a:rPr>
              <a:t>tham</a:t>
            </a:r>
            <a:r>
              <a:rPr sz="3000" b="1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3000" b="1" dirty="0">
                <a:solidFill>
                  <a:srgbClr val="000066"/>
                </a:solidFill>
                <a:latin typeface="Cambria"/>
                <a:cs typeface="Cambria"/>
              </a:rPr>
              <a:t>khảo</a:t>
            </a:r>
            <a:r>
              <a:rPr sz="3000" b="1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3000" b="1">
                <a:solidFill>
                  <a:srgbClr val="000066"/>
                </a:solidFill>
                <a:latin typeface="Cambria"/>
                <a:cs typeface="Cambria"/>
              </a:rPr>
              <a:t>chính:</a:t>
            </a:r>
            <a:endParaRPr lang="en-US" sz="3000" b="1">
              <a:solidFill>
                <a:srgbClr val="000066"/>
              </a:solidFill>
              <a:latin typeface="Cambria"/>
              <a:cs typeface="Cambria"/>
            </a:endParaRPr>
          </a:p>
          <a:p>
            <a:pPr marL="870584" lvl="1" indent="-401320">
              <a:spcBef>
                <a:spcPts val="830"/>
              </a:spcBef>
              <a:buFont typeface="Wingdings"/>
              <a:buChar char=""/>
              <a:tabLst>
                <a:tab pos="413384" algn="l"/>
                <a:tab pos="414020" algn="l"/>
              </a:tabLst>
            </a:pPr>
            <a:r>
              <a:rPr lang="en-US" sz="3000" b="1">
                <a:solidFill>
                  <a:srgbClr val="000066"/>
                </a:solidFill>
                <a:latin typeface="Cambria"/>
                <a:cs typeface="Cambria"/>
              </a:rPr>
              <a:t>Tài liệu 1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plications of Embedded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59114"/>
            <a:ext cx="2704770" cy="20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95400"/>
            <a:ext cx="8211184" cy="1722755"/>
          </a:xfrm>
        </p:spPr>
        <p:txBody>
          <a:bodyPr>
            <a:noAutofit/>
          </a:bodyPr>
          <a:lstStyle/>
          <a:p>
            <a:r>
              <a:rPr lang="en-US" sz="2200" dirty="0"/>
              <a:t>Embedded Systems in Automobiles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Motor Control System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Cruise Control System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Engine or Body Safety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  <a:hlinkClick r:id="rId3"/>
              </a:rPr>
              <a:t>Robotics</a:t>
            </a:r>
            <a:r>
              <a:rPr lang="en-US" sz="2200" dirty="0">
                <a:latin typeface="Cambria" panose="02040503050406030204" pitchFamily="18" charset="0"/>
              </a:rPr>
              <a:t> in Assembly 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Car Entertainment, Car multimedia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Mobile and E-Com Access</a:t>
            </a:r>
          </a:p>
          <a:p>
            <a:endParaRPr lang="en-US" sz="2400"/>
          </a:p>
          <a:p>
            <a:r>
              <a:rPr lang="en-US" sz="2200"/>
              <a:t>Embedded </a:t>
            </a:r>
            <a:r>
              <a:rPr lang="en-US" sz="2200" dirty="0"/>
              <a:t>Systems in Digital Consumer Electronics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DVDs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Set top Boxes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High Definition TVs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Cambria" panose="02040503050406030204" pitchFamily="18" charset="0"/>
              </a:rPr>
              <a:t>Digital Cameras</a:t>
            </a:r>
          </a:p>
          <a:p>
            <a:pPr lvl="1"/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20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159AE-C765-89C2-CB01-5172AED2F088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Ứng dụng của HTN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0243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452" y="1524000"/>
            <a:ext cx="8211184" cy="3693319"/>
          </a:xfrm>
        </p:spPr>
        <p:txBody>
          <a:bodyPr/>
          <a:lstStyle/>
          <a:p>
            <a:r>
              <a:rPr lang="en-US" sz="2400" dirty="0"/>
              <a:t>Embedded systems in Telecommunications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Mobile computing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Networking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  <a:hlinkClick r:id="rId3"/>
              </a:rPr>
              <a:t>Wireless Communications</a:t>
            </a:r>
            <a:endParaRPr lang="en-US" sz="2400" dirty="0">
              <a:latin typeface="Cambria" panose="02040503050406030204" pitchFamily="18" charset="0"/>
            </a:endParaRPr>
          </a:p>
          <a:p>
            <a:endParaRPr lang="en-US" sz="2400"/>
          </a:p>
          <a:p>
            <a:r>
              <a:rPr lang="en-US" sz="2400"/>
              <a:t>Embedded </a:t>
            </a:r>
            <a:r>
              <a:rPr lang="en-US" sz="2400" dirty="0"/>
              <a:t>Systems in Smart Cards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Banking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Telephone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  <a:hlinkClick r:id="rId4"/>
              </a:rPr>
              <a:t>Security Systems</a:t>
            </a:r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21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0413C-0CB6-49DC-9B2C-6A15B643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F8277-4AFA-E189-D89B-733DEA64387D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Ứng dụng của HTN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1766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458200" cy="1722755"/>
          </a:xfrm>
        </p:spPr>
        <p:txBody>
          <a:bodyPr>
            <a:noAutofit/>
          </a:bodyPr>
          <a:lstStyle/>
          <a:p>
            <a:r>
              <a:rPr lang="en-US" sz="2400" dirty="0"/>
              <a:t>Embedded Systems in Missiles and Satellites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Defense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Aerospace</a:t>
            </a:r>
          </a:p>
          <a:p>
            <a:pPr lvl="1"/>
            <a:r>
              <a:rPr lang="en-US" sz="2400">
                <a:latin typeface="Cambria" panose="02040503050406030204" pitchFamily="18" charset="0"/>
              </a:rPr>
              <a:t>Communication</a:t>
            </a:r>
          </a:p>
          <a:p>
            <a:pPr lvl="1"/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/>
              <a:t>Embedded Systems in Computer Networking &amp; Peripherals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Networking Systems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Image Processing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Printers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Networks Cards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Monitors and Displays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22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22682-E7C2-4936-9BA3-486AA28A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4FF32-4CAA-63EC-3B56-D436A3F92AFD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Ứng dụng của HTN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2907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23</a:t>
            </a:fld>
            <a:endParaRPr lang="en-US">
              <a:latin typeface="Cambria" panose="02040503050406030204" pitchFamily="18" charset="0"/>
            </a:endParaRP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7157B4F4-517F-1626-A5B3-5E2CBF34D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788129"/>
              </p:ext>
            </p:extLst>
          </p:nvPr>
        </p:nvGraphicFramePr>
        <p:xfrm>
          <a:off x="304800" y="685800"/>
          <a:ext cx="8725083" cy="5107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D9D834-EAD4-7C9F-C3A2-FC8EDC5A8393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Phân nhánh lĩnh vực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6575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8200" y="1118944"/>
            <a:ext cx="8077200" cy="4820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Lập</a:t>
            </a:r>
            <a:r>
              <a:rPr sz="2400" i="1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000066"/>
                </a:solidFill>
                <a:latin typeface="Cambria"/>
                <a:cs typeface="Cambria"/>
              </a:rPr>
              <a:t>trình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 ứng</a:t>
            </a:r>
            <a:r>
              <a:rPr sz="2400" i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dụng</a:t>
            </a:r>
            <a:r>
              <a:rPr sz="2400" i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000066"/>
                </a:solidFill>
                <a:latin typeface="Cambria"/>
                <a:cs typeface="Cambria"/>
              </a:rPr>
              <a:t>trên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 hệ nhúng</a:t>
            </a:r>
            <a:r>
              <a:rPr sz="2400" i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phụ</a:t>
            </a:r>
            <a:r>
              <a:rPr sz="2400" i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000066"/>
                </a:solidFill>
                <a:latin typeface="Cambria"/>
                <a:cs typeface="Cambria"/>
              </a:rPr>
              <a:t>thuộc</a:t>
            </a:r>
            <a:r>
              <a:rPr sz="2400" i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vào</a:t>
            </a:r>
            <a:r>
              <a:rPr sz="2400" i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000066"/>
                </a:solidFill>
                <a:latin typeface="Cambria"/>
                <a:cs typeface="Cambria"/>
              </a:rPr>
              <a:t>nền 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 tảng</a:t>
            </a:r>
            <a:r>
              <a:rPr sz="2400" i="1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(platform)</a:t>
            </a:r>
            <a:r>
              <a:rPr sz="2400" i="1" dirty="0">
                <a:solidFill>
                  <a:srgbClr val="000066"/>
                </a:solidFill>
                <a:latin typeface="Cambria"/>
                <a:cs typeface="Cambria"/>
              </a:rPr>
              <a:t> phần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 cứng,</a:t>
            </a:r>
            <a:r>
              <a:rPr sz="2400" i="1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000066"/>
                </a:solidFill>
                <a:latin typeface="Cambria"/>
                <a:cs typeface="Cambria"/>
              </a:rPr>
              <a:t>phần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000066"/>
                </a:solidFill>
                <a:latin typeface="Cambria"/>
                <a:cs typeface="Cambria"/>
              </a:rPr>
              <a:t>mềm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 của</a:t>
            </a:r>
            <a:r>
              <a:rPr sz="2400" i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hệ</a:t>
            </a:r>
            <a:r>
              <a:rPr sz="2400" i="1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000066"/>
                </a:solidFill>
                <a:latin typeface="Cambria"/>
                <a:cs typeface="Cambria"/>
              </a:rPr>
              <a:t>nhúng đó.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endParaRPr lang="en-US" sz="2400" b="1" spc="-5">
              <a:solidFill>
                <a:srgbClr val="00AF50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b="1" spc="-5">
                <a:solidFill>
                  <a:srgbClr val="00AF50"/>
                </a:solidFill>
                <a:latin typeface="Cambria"/>
                <a:cs typeface="Cambria"/>
              </a:rPr>
              <a:t>Hệ</a:t>
            </a:r>
            <a:r>
              <a:rPr sz="2400" b="1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nhúng không</a:t>
            </a:r>
            <a:r>
              <a:rPr sz="2400" b="1" spc="1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có</a:t>
            </a:r>
            <a:r>
              <a:rPr sz="2400" b="1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hệ</a:t>
            </a:r>
            <a:r>
              <a:rPr sz="2400" b="1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mbria"/>
                <a:cs typeface="Cambria"/>
              </a:rPr>
              <a:t>điều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hành:</a:t>
            </a:r>
            <a:endParaRPr sz="2400">
              <a:latin typeface="Cambria"/>
              <a:cs typeface="Cambria"/>
            </a:endParaRPr>
          </a:p>
          <a:p>
            <a:pPr marL="812800" marR="3432810" lvl="1" indent="-342900">
              <a:lnSpc>
                <a:spcPct val="120100"/>
              </a:lnSpc>
              <a:spcBef>
                <a:spcPts val="15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  <a:tab pos="1932939" algn="l"/>
              </a:tabLst>
            </a:pPr>
            <a:r>
              <a:rPr sz="2200">
                <a:solidFill>
                  <a:srgbClr val="000066"/>
                </a:solidFill>
                <a:latin typeface="Cambria"/>
                <a:cs typeface="Cambria"/>
              </a:rPr>
              <a:t>Thường</a:t>
            </a:r>
            <a:r>
              <a:rPr lang="en-US" sz="220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>
                <a:solidFill>
                  <a:srgbClr val="000066"/>
                </a:solidFill>
                <a:latin typeface="Cambria"/>
                <a:cs typeface="Cambria"/>
              </a:rPr>
              <a:t>sử</a:t>
            </a:r>
            <a:r>
              <a:rPr sz="2200" spc="-2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>
                <a:solidFill>
                  <a:srgbClr val="000066"/>
                </a:solidFill>
                <a:latin typeface="Cambria"/>
                <a:cs typeface="Cambria"/>
              </a:rPr>
              <a:t>dụng</a:t>
            </a:r>
            <a:r>
              <a:rPr sz="2200" spc="-1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13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lang="en-US" sz="2200" spc="135">
                <a:solidFill>
                  <a:srgbClr val="000066"/>
                </a:solidFill>
                <a:latin typeface="Cambria"/>
                <a:cs typeface="Cambria"/>
              </a:rPr>
              <a:t>á</a:t>
            </a:r>
            <a:r>
              <a:rPr sz="2200" spc="13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sz="2200" spc="-1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vi</a:t>
            </a:r>
            <a:r>
              <a:rPr sz="2200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điều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khiển </a:t>
            </a:r>
            <a:r>
              <a:rPr sz="2200" spc="-509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hiệu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năng</a:t>
            </a:r>
            <a:r>
              <a:rPr sz="2200" spc="-2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tương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đối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thấp</a:t>
            </a:r>
            <a:endParaRPr sz="2200">
              <a:latin typeface="Cambria"/>
              <a:cs typeface="Cambria"/>
            </a:endParaRPr>
          </a:p>
          <a:p>
            <a:pPr marL="812800" indent="-342900">
              <a:lnSpc>
                <a:spcPct val="100000"/>
              </a:lnSpc>
              <a:spcBef>
                <a:spcPts val="575"/>
              </a:spcBef>
              <a:buFont typeface="Wingdings" panose="05000000000000000000" pitchFamily="2" charset="2"/>
              <a:buChar char="§"/>
            </a:pP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(8051,</a:t>
            </a:r>
            <a:r>
              <a:rPr sz="2200" spc="-5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ATMega,</a:t>
            </a:r>
            <a:r>
              <a:rPr sz="2200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PIC,</a:t>
            </a:r>
            <a:r>
              <a:rPr sz="2200" spc="-4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ARM7,</a:t>
            </a:r>
            <a:r>
              <a:rPr sz="2200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…)</a:t>
            </a:r>
            <a:endParaRPr sz="2200">
              <a:latin typeface="Cambria"/>
              <a:cs typeface="Cambria"/>
            </a:endParaRPr>
          </a:p>
          <a:p>
            <a:pPr marL="812165" lvl="1" indent="-342900">
              <a:lnSpc>
                <a:spcPct val="100000"/>
              </a:lnSpc>
              <a:spcBef>
                <a:spcPts val="575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Lập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trình</a:t>
            </a:r>
            <a:r>
              <a:rPr sz="2200" spc="-4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bằng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C,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ASM</a:t>
            </a:r>
            <a:endParaRPr sz="2200">
              <a:latin typeface="Cambria"/>
              <a:cs typeface="Cambria"/>
            </a:endParaRPr>
          </a:p>
          <a:p>
            <a:pPr marL="812165" marR="618490" lvl="1" indent="-342900">
              <a:lnSpc>
                <a:spcPct val="100000"/>
              </a:lnSpc>
              <a:spcBef>
                <a:spcPts val="580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Môi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trường, công cụ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lập trình tùy theo từng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dòng vi điều </a:t>
            </a:r>
            <a:r>
              <a:rPr sz="2200" spc="-5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khiển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(CodeVision,</a:t>
            </a:r>
            <a:r>
              <a:rPr sz="2200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AVR</a:t>
            </a:r>
            <a:r>
              <a:rPr sz="2200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Studio, Keil…)</a:t>
            </a:r>
            <a:endParaRPr sz="2200">
              <a:latin typeface="Cambria"/>
              <a:cs typeface="Cambria"/>
            </a:endParaRPr>
          </a:p>
          <a:p>
            <a:pPr marL="812165" marR="510540" lvl="1" indent="-342900">
              <a:lnSpc>
                <a:spcPct val="100000"/>
              </a:lnSpc>
              <a:spcBef>
                <a:spcPts val="575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Phù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>
                <a:solidFill>
                  <a:srgbClr val="000066"/>
                </a:solidFill>
                <a:latin typeface="Cambria"/>
                <a:cs typeface="Cambria"/>
              </a:rPr>
              <a:t>hợp</a:t>
            </a:r>
            <a:r>
              <a:rPr sz="220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13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lang="en-US" sz="2200" spc="135">
                <a:solidFill>
                  <a:srgbClr val="000066"/>
                </a:solidFill>
                <a:latin typeface="Cambria"/>
                <a:cs typeface="Cambria"/>
              </a:rPr>
              <a:t>á</a:t>
            </a:r>
            <a:r>
              <a:rPr sz="2200" spc="13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sz="2200" spc="-1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ứng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dụng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điều</a:t>
            </a:r>
            <a:r>
              <a:rPr sz="2200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>
                <a:solidFill>
                  <a:srgbClr val="000066"/>
                </a:solidFill>
                <a:latin typeface="Cambria"/>
                <a:cs typeface="Cambria"/>
              </a:rPr>
              <a:t>khiển</a:t>
            </a:r>
            <a:r>
              <a:rPr sz="2200" spc="-1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40">
                <a:solidFill>
                  <a:srgbClr val="000066"/>
                </a:solidFill>
                <a:latin typeface="Cambria"/>
                <a:cs typeface="Cambria"/>
              </a:rPr>
              <a:t>v</a:t>
            </a:r>
            <a:r>
              <a:rPr lang="en-US" sz="2200" spc="40">
                <a:solidFill>
                  <a:srgbClr val="000066"/>
                </a:solidFill>
                <a:latin typeface="Cambria"/>
                <a:cs typeface="Cambria"/>
              </a:rPr>
              <a:t>à</a:t>
            </a:r>
            <a:r>
              <a:rPr sz="2200" spc="40">
                <a:solidFill>
                  <a:srgbClr val="000066"/>
                </a:solidFill>
                <a:latin typeface="Cambria"/>
                <a:cs typeface="Cambria"/>
              </a:rPr>
              <a:t>o</a:t>
            </a:r>
            <a:r>
              <a:rPr lang="en-US" sz="2200" spc="4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40">
                <a:solidFill>
                  <a:srgbClr val="000066"/>
                </a:solidFill>
                <a:latin typeface="Cambria"/>
                <a:cs typeface="Cambria"/>
              </a:rPr>
              <a:t>ra</a:t>
            </a:r>
            <a:r>
              <a:rPr sz="2200" spc="-1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cơ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bản</a:t>
            </a:r>
            <a:r>
              <a:rPr sz="2200" spc="-5">
                <a:solidFill>
                  <a:srgbClr val="000066"/>
                </a:solidFill>
                <a:latin typeface="Cambria"/>
                <a:cs typeface="Cambria"/>
              </a:rPr>
              <a:t>,</a:t>
            </a:r>
            <a:r>
              <a:rPr sz="2200" spc="-1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13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lang="en-US" sz="2200" spc="135">
                <a:solidFill>
                  <a:srgbClr val="000066"/>
                </a:solidFill>
                <a:latin typeface="Cambria"/>
                <a:cs typeface="Cambria"/>
              </a:rPr>
              <a:t>á</a:t>
            </a:r>
            <a:r>
              <a:rPr sz="2200" spc="13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sz="2200" spc="-1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giao </a:t>
            </a:r>
            <a:r>
              <a:rPr sz="2200" spc="-5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tiếp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ngoại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vi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cơ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bản.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2022699"/>
            <a:ext cx="2181225" cy="2095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15400" y="65985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24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E92-D56A-3037-9727-2C533C28A5CD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Lập trình nhúng là gì?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75142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990600"/>
            <a:ext cx="7696200" cy="4220386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AF50"/>
                </a:solidFill>
                <a:latin typeface="Cambria"/>
                <a:cs typeface="Cambria"/>
              </a:rPr>
              <a:t>Hệ</a:t>
            </a:r>
            <a:r>
              <a:rPr sz="2400" b="1" spc="-1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nhúng</a:t>
            </a:r>
            <a:r>
              <a:rPr sz="2400" b="1" spc="-1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mbria"/>
                <a:cs typeface="Cambria"/>
              </a:rPr>
              <a:t>có hệ</a:t>
            </a:r>
            <a:r>
              <a:rPr sz="2400" b="1" spc="-2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điều</a:t>
            </a:r>
            <a:r>
              <a:rPr sz="2400" b="1" spc="-3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mbria"/>
                <a:cs typeface="Cambria"/>
              </a:rPr>
              <a:t>hành:</a:t>
            </a:r>
            <a:endParaRPr sz="2400">
              <a:latin typeface="Cambria"/>
              <a:cs typeface="Cambria"/>
            </a:endParaRPr>
          </a:p>
          <a:p>
            <a:pPr marL="812165" marR="429895" lvl="1" indent="-342900">
              <a:lnSpc>
                <a:spcPct val="100000"/>
              </a:lnSpc>
              <a:spcBef>
                <a:spcPts val="685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Dựa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>
                <a:solidFill>
                  <a:srgbClr val="000066"/>
                </a:solidFill>
                <a:latin typeface="Cambria"/>
                <a:cs typeface="Cambria"/>
              </a:rPr>
              <a:t>trên </a:t>
            </a:r>
            <a:r>
              <a:rPr sz="2200" spc="15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lang="en-US" sz="2200" spc="155">
                <a:solidFill>
                  <a:srgbClr val="000066"/>
                </a:solidFill>
                <a:latin typeface="Cambria"/>
                <a:cs typeface="Cambria"/>
              </a:rPr>
              <a:t>á</a:t>
            </a:r>
            <a:r>
              <a:rPr sz="2200" spc="15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sz="2200" spc="-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vi điều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khiển,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vi xử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lý (CPU)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có hiệu </a:t>
            </a:r>
            <a:r>
              <a:rPr sz="2200" spc="-6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năng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cao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(Ví dụ: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AVR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32,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ARM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9,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ARM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11,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…)</a:t>
            </a:r>
            <a:endParaRPr sz="2200">
              <a:latin typeface="Cambria"/>
              <a:cs typeface="Cambria"/>
            </a:endParaRPr>
          </a:p>
          <a:p>
            <a:pPr marL="812165" lvl="1" indent="-342900">
              <a:lnSpc>
                <a:spcPct val="100000"/>
              </a:lnSpc>
              <a:spcBef>
                <a:spcPts val="670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Nhiều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nền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tảng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hệ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điều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000066"/>
                </a:solidFill>
                <a:latin typeface="Cambria"/>
                <a:cs typeface="Cambria"/>
              </a:rPr>
              <a:t>h{nh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nhúng :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uCLinux,</a:t>
            </a:r>
            <a:endParaRPr sz="2200">
              <a:latin typeface="Cambria"/>
              <a:cs typeface="Cambria"/>
            </a:endParaRPr>
          </a:p>
          <a:p>
            <a:pPr marL="1099185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§"/>
            </a:pPr>
            <a:r>
              <a:rPr sz="2200" b="1" spc="-5" dirty="0">
                <a:solidFill>
                  <a:srgbClr val="000066"/>
                </a:solidFill>
                <a:latin typeface="Cambria"/>
                <a:cs typeface="Cambria"/>
              </a:rPr>
              <a:t>Embedded</a:t>
            </a:r>
            <a:r>
              <a:rPr sz="2200" b="1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000066"/>
                </a:solidFill>
                <a:latin typeface="Cambria"/>
                <a:cs typeface="Cambria"/>
              </a:rPr>
              <a:t>Linux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,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Windows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CE,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…</a:t>
            </a:r>
            <a:endParaRPr sz="2200">
              <a:latin typeface="Cambria"/>
              <a:cs typeface="Cambria"/>
            </a:endParaRPr>
          </a:p>
          <a:p>
            <a:pPr marL="812165" marR="5080" lvl="1" indent="-342900">
              <a:lnSpc>
                <a:spcPct val="100000"/>
              </a:lnSpc>
              <a:spcBef>
                <a:spcPts val="670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Môi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trường,</a:t>
            </a:r>
            <a:r>
              <a:rPr sz="2200" spc="2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công</a:t>
            </a:r>
            <a:r>
              <a:rPr sz="2200" spc="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cụ</a:t>
            </a:r>
            <a:r>
              <a:rPr sz="2200" spc="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lập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trình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tùy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thuộc</a:t>
            </a:r>
            <a:r>
              <a:rPr sz="2200" spc="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nền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tảng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hệ </a:t>
            </a:r>
            <a:r>
              <a:rPr sz="2200" spc="-60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>
                <a:solidFill>
                  <a:srgbClr val="000066"/>
                </a:solidFill>
                <a:latin typeface="Cambria"/>
                <a:cs typeface="Cambria"/>
              </a:rPr>
              <a:t>điều</a:t>
            </a:r>
            <a:r>
              <a:rPr sz="2200" spc="-1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55">
                <a:solidFill>
                  <a:srgbClr val="000066"/>
                </a:solidFill>
                <a:latin typeface="Cambria"/>
                <a:cs typeface="Cambria"/>
              </a:rPr>
              <a:t>h</a:t>
            </a:r>
            <a:r>
              <a:rPr lang="en-US" sz="2200" spc="55">
                <a:solidFill>
                  <a:srgbClr val="000066"/>
                </a:solidFill>
                <a:latin typeface="Cambria"/>
                <a:cs typeface="Cambria"/>
              </a:rPr>
              <a:t>à</a:t>
            </a:r>
            <a:r>
              <a:rPr sz="2200" spc="55">
                <a:solidFill>
                  <a:srgbClr val="000066"/>
                </a:solidFill>
                <a:latin typeface="Cambria"/>
                <a:cs typeface="Cambria"/>
              </a:rPr>
              <a:t>nh</a:t>
            </a:r>
            <a:r>
              <a:rPr sz="2200" spc="55" dirty="0">
                <a:solidFill>
                  <a:srgbClr val="000066"/>
                </a:solidFill>
                <a:latin typeface="Cambria"/>
                <a:cs typeface="Cambria"/>
              </a:rPr>
              <a:t>: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000066"/>
                </a:solidFill>
                <a:latin typeface="Cambria"/>
                <a:cs typeface="Cambria"/>
              </a:rPr>
              <a:t>C/C++, QT</a:t>
            </a:r>
            <a:r>
              <a:rPr sz="2200" b="1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000066"/>
                </a:solidFill>
                <a:latin typeface="Cambria"/>
                <a:cs typeface="Cambria"/>
              </a:rPr>
              <a:t>SDK</a:t>
            </a:r>
            <a:r>
              <a:rPr sz="2200" b="1" spc="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(Nokia),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.Net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Compact</a:t>
            </a:r>
            <a:endParaRPr sz="2200">
              <a:latin typeface="Cambria"/>
              <a:cs typeface="Cambria"/>
            </a:endParaRPr>
          </a:p>
          <a:p>
            <a:pPr marL="1099185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§"/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FrameWork</a:t>
            </a:r>
            <a:r>
              <a:rPr sz="2200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(Microsoft),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…</a:t>
            </a:r>
            <a:endParaRPr sz="2200">
              <a:latin typeface="Cambria"/>
              <a:cs typeface="Cambria"/>
            </a:endParaRPr>
          </a:p>
          <a:p>
            <a:pPr marL="812165" marR="1587500" lvl="1" indent="-342900">
              <a:lnSpc>
                <a:spcPct val="100000"/>
              </a:lnSpc>
              <a:spcBef>
                <a:spcPts val="670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Ứng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dụng </a:t>
            </a:r>
            <a:r>
              <a:rPr sz="2200" spc="-5">
                <a:solidFill>
                  <a:srgbClr val="000066"/>
                </a:solidFill>
                <a:latin typeface="Cambria"/>
                <a:cs typeface="Cambria"/>
              </a:rPr>
              <a:t>nhiều </a:t>
            </a:r>
            <a:r>
              <a:rPr sz="2200" spc="85">
                <a:solidFill>
                  <a:srgbClr val="000066"/>
                </a:solidFill>
                <a:latin typeface="Cambria"/>
                <a:cs typeface="Cambria"/>
              </a:rPr>
              <a:t>b</a:t>
            </a:r>
            <a:r>
              <a:rPr lang="en-US" sz="2200" spc="85">
                <a:solidFill>
                  <a:srgbClr val="000066"/>
                </a:solidFill>
                <a:latin typeface="Cambria"/>
                <a:cs typeface="Cambria"/>
              </a:rPr>
              <a:t>à</a:t>
            </a:r>
            <a:r>
              <a:rPr sz="2200" spc="85">
                <a:solidFill>
                  <a:srgbClr val="000066"/>
                </a:solidFill>
                <a:latin typeface="Cambria"/>
                <a:cs typeface="Cambria"/>
              </a:rPr>
              <a:t>i </a:t>
            </a:r>
            <a:r>
              <a:rPr sz="2200" spc="114">
                <a:solidFill>
                  <a:srgbClr val="000066"/>
                </a:solidFill>
                <a:latin typeface="Cambria"/>
                <a:cs typeface="Cambria"/>
              </a:rPr>
              <a:t>to</a:t>
            </a:r>
            <a:r>
              <a:rPr lang="en-US" sz="2200" spc="114">
                <a:solidFill>
                  <a:srgbClr val="000066"/>
                </a:solidFill>
                <a:latin typeface="Cambria"/>
                <a:cs typeface="Cambria"/>
              </a:rPr>
              <a:t>á</a:t>
            </a:r>
            <a:r>
              <a:rPr sz="2200" spc="114">
                <a:solidFill>
                  <a:srgbClr val="000066"/>
                </a:solidFill>
                <a:latin typeface="Cambria"/>
                <a:cs typeface="Cambria"/>
              </a:rPr>
              <a:t>n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phức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tạp: GPS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Tracking/Navigator,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Xử lý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ảnh, ứng dụng </a:t>
            </a:r>
            <a:r>
              <a:rPr sz="2200" spc="-6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Client/Server,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…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5400" y="65985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25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EF242-99F7-E09A-2867-E7D0AEB037E4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Lập trình nhúng là gì?</a:t>
            </a:r>
            <a:endParaRPr lang="en-US" sz="1800" b="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1" y="1143000"/>
            <a:ext cx="7673340" cy="4159471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Các</a:t>
            </a:r>
            <a:r>
              <a:rPr sz="2400" b="1" spc="-1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thiết bị</a:t>
            </a:r>
            <a:r>
              <a:rPr sz="2400" b="1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mbria"/>
                <a:cs typeface="Cambria"/>
              </a:rPr>
              <a:t>di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 động</a:t>
            </a:r>
            <a:r>
              <a:rPr sz="2400" b="1" spc="-1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mbria"/>
                <a:cs typeface="Cambria"/>
              </a:rPr>
              <a:t>thông minh:</a:t>
            </a:r>
            <a:endParaRPr sz="2400">
              <a:latin typeface="Cambria"/>
              <a:cs typeface="Cambria"/>
            </a:endParaRPr>
          </a:p>
          <a:p>
            <a:pPr marL="812165" lvl="1" indent="-342900">
              <a:lnSpc>
                <a:spcPct val="100000"/>
              </a:lnSpc>
              <a:spcBef>
                <a:spcPts val="690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Xu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hướng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công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nghệ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hiện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nay</a:t>
            </a:r>
            <a:endParaRPr sz="2200">
              <a:latin typeface="Cambria"/>
              <a:cs typeface="Cambria"/>
            </a:endParaRPr>
          </a:p>
          <a:p>
            <a:pPr marL="812165" marR="787400" lvl="1" indent="-342900">
              <a:lnSpc>
                <a:spcPct val="100000"/>
              </a:lnSpc>
              <a:spcBef>
                <a:spcPts val="675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Nhiều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nền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tảng: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iOS,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Android,</a:t>
            </a:r>
            <a:r>
              <a:rPr sz="2200" spc="2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Windows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Phone, </a:t>
            </a:r>
            <a:r>
              <a:rPr sz="2200" spc="-6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Symbian OS/Memo,</a:t>
            </a:r>
            <a:endParaRPr sz="2200">
              <a:latin typeface="Cambria"/>
              <a:cs typeface="Cambria"/>
            </a:endParaRPr>
          </a:p>
          <a:p>
            <a:pPr marL="812165" lvl="1" indent="-342900">
              <a:lnSpc>
                <a:spcPct val="100000"/>
              </a:lnSpc>
              <a:spcBef>
                <a:spcPts val="670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Môi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trường,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công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cụ:</a:t>
            </a:r>
            <a:endParaRPr sz="2200">
              <a:latin typeface="Cambria"/>
              <a:cs typeface="Cambria"/>
            </a:endParaRPr>
          </a:p>
          <a:p>
            <a:pPr marL="1269365" lvl="2" indent="-342900">
              <a:lnSpc>
                <a:spcPct val="100000"/>
              </a:lnSpc>
              <a:spcBef>
                <a:spcPts val="675"/>
              </a:spcBef>
              <a:buSzPct val="96428"/>
              <a:buFont typeface="Wingdings" panose="05000000000000000000" pitchFamily="2" charset="2"/>
              <a:buChar char="§"/>
              <a:tabLst>
                <a:tab pos="1207135" algn="l"/>
              </a:tabLst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iOS: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Xcode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+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iOS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SDK</a:t>
            </a:r>
            <a:r>
              <a:rPr sz="2200" spc="-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(ngôn</a:t>
            </a:r>
            <a:r>
              <a:rPr sz="2200" spc="1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ngữ</a:t>
            </a:r>
            <a:r>
              <a:rPr sz="2200" spc="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Object-C)</a:t>
            </a:r>
            <a:endParaRPr sz="2200">
              <a:latin typeface="Cambria"/>
              <a:cs typeface="Cambria"/>
            </a:endParaRPr>
          </a:p>
          <a:p>
            <a:pPr marL="1269365" lvl="2" indent="-342900">
              <a:lnSpc>
                <a:spcPct val="100000"/>
              </a:lnSpc>
              <a:spcBef>
                <a:spcPts val="675"/>
              </a:spcBef>
              <a:buSzPct val="96428"/>
              <a:buFont typeface="Wingdings" panose="05000000000000000000" pitchFamily="2" charset="2"/>
              <a:buChar char="§"/>
              <a:tabLst>
                <a:tab pos="1207770" algn="l"/>
              </a:tabLst>
            </a:pP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Android: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C, Java +</a:t>
            </a:r>
            <a:r>
              <a:rPr sz="2200" spc="-2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Android</a:t>
            </a:r>
            <a:r>
              <a:rPr sz="2200" spc="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SDK,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Eclipse/Netbean</a:t>
            </a:r>
            <a:endParaRPr sz="2200">
              <a:latin typeface="Cambria"/>
              <a:cs typeface="Cambria"/>
            </a:endParaRPr>
          </a:p>
          <a:p>
            <a:pPr marL="1269365" lvl="2" indent="-342900">
              <a:lnSpc>
                <a:spcPct val="100000"/>
              </a:lnSpc>
              <a:spcBef>
                <a:spcPts val="670"/>
              </a:spcBef>
              <a:buSzPct val="96428"/>
              <a:buFont typeface="Wingdings" panose="05000000000000000000" pitchFamily="2" charset="2"/>
              <a:buChar char="§"/>
              <a:tabLst>
                <a:tab pos="1207135" algn="l"/>
              </a:tabLst>
            </a:pP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Windows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Phone: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SDK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+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Visual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Studio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(C#)</a:t>
            </a:r>
            <a:endParaRPr sz="2200">
              <a:latin typeface="Cambria"/>
              <a:cs typeface="Cambria"/>
            </a:endParaRPr>
          </a:p>
          <a:p>
            <a:pPr marL="812165" marR="236220" lvl="1" indent="-342900">
              <a:lnSpc>
                <a:spcPct val="100000"/>
              </a:lnSpc>
              <a:spcBef>
                <a:spcPts val="675"/>
              </a:spcBef>
              <a:buFont typeface="Wingdings" panose="05000000000000000000" pitchFamily="2" charset="2"/>
              <a:buChar char="§"/>
              <a:tabLst>
                <a:tab pos="756285" algn="l"/>
                <a:tab pos="756920" algn="l"/>
              </a:tabLst>
            </a:pPr>
            <a:r>
              <a:rPr sz="2200" spc="155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lang="en-US" sz="2200" spc="155">
                <a:solidFill>
                  <a:srgbClr val="000066"/>
                </a:solidFill>
                <a:latin typeface="Cambria"/>
                <a:cs typeface="Cambria"/>
              </a:rPr>
              <a:t>á</a:t>
            </a:r>
            <a:r>
              <a:rPr sz="2200" spc="155">
                <a:solidFill>
                  <a:srgbClr val="000066"/>
                </a:solidFill>
                <a:latin typeface="Cambria"/>
                <a:cs typeface="Cambria"/>
              </a:rPr>
              <a:t>c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ứng dụng phong 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phú: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Google Play Store,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Apple </a:t>
            </a:r>
            <a:r>
              <a:rPr sz="2200" spc="-60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Store,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Windows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Cambria"/>
                <a:cs typeface="Cambria"/>
              </a:rPr>
              <a:t>Market</a:t>
            </a:r>
            <a:r>
              <a:rPr sz="220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mbria"/>
                <a:cs typeface="Cambria"/>
              </a:rPr>
              <a:t>Place, …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7950" y="4813300"/>
            <a:ext cx="3848100" cy="330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16340" y="6598538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26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191C4-A43B-DFA1-15F6-6A59018ACC24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Lập trình nhúng là gì?</a:t>
            </a:r>
            <a:endParaRPr lang="en-US" sz="1800" b="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102799"/>
            <a:ext cx="9067800" cy="3553602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000066"/>
                </a:solidFill>
                <a:latin typeface="Cambria"/>
                <a:cs typeface="Cambria"/>
              </a:rPr>
              <a:t>Môn</a:t>
            </a:r>
            <a:r>
              <a:rPr sz="2400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spc="-5">
                <a:solidFill>
                  <a:srgbClr val="000066"/>
                </a:solidFill>
                <a:latin typeface="Cambria"/>
                <a:cs typeface="Cambria"/>
              </a:rPr>
              <a:t>học </a:t>
            </a:r>
            <a:r>
              <a:rPr sz="2400" spc="85">
                <a:solidFill>
                  <a:srgbClr val="000066"/>
                </a:solidFill>
                <a:latin typeface="Cambria"/>
                <a:cs typeface="Cambria"/>
              </a:rPr>
              <a:t>n</a:t>
            </a:r>
            <a:r>
              <a:rPr lang="en-US" sz="2400" spc="85">
                <a:solidFill>
                  <a:srgbClr val="000066"/>
                </a:solidFill>
                <a:latin typeface="Cambria"/>
                <a:cs typeface="Cambria"/>
              </a:rPr>
              <a:t>à</a:t>
            </a:r>
            <a:r>
              <a:rPr sz="2400" spc="85">
                <a:solidFill>
                  <a:srgbClr val="000066"/>
                </a:solidFill>
                <a:latin typeface="Cambria"/>
                <a:cs typeface="Cambria"/>
              </a:rPr>
              <a:t>y</a:t>
            </a:r>
            <a:r>
              <a:rPr sz="2400" spc="-1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mbria"/>
                <a:cs typeface="Cambria"/>
              </a:rPr>
              <a:t>hướng tới:</a:t>
            </a:r>
            <a:endParaRPr sz="24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000066"/>
                </a:solidFill>
                <a:latin typeface="Cambria"/>
                <a:cs typeface="Cambria"/>
              </a:rPr>
              <a:t>Lập</a:t>
            </a:r>
            <a:r>
              <a:rPr sz="2400" spc="-5" dirty="0">
                <a:solidFill>
                  <a:srgbClr val="000066"/>
                </a:solidFill>
                <a:latin typeface="Cambria"/>
                <a:cs typeface="Cambria"/>
              </a:rPr>
              <a:t> trình</a:t>
            </a:r>
            <a:r>
              <a:rPr sz="2400" spc="-3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000066"/>
                </a:solidFill>
                <a:latin typeface="Cambria"/>
                <a:cs typeface="Cambria"/>
              </a:rPr>
              <a:t>hệ</a:t>
            </a:r>
            <a:r>
              <a:rPr sz="2400" spc="-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spc="-5">
                <a:solidFill>
                  <a:srgbClr val="000066"/>
                </a:solidFill>
                <a:latin typeface="Cambria"/>
                <a:cs typeface="Cambria"/>
              </a:rPr>
              <a:t>nhúng </a:t>
            </a:r>
            <a:r>
              <a:rPr lang="en-US" sz="2400">
                <a:solidFill>
                  <a:srgbClr val="000066"/>
                </a:solidFill>
                <a:latin typeface="Cambria"/>
                <a:cs typeface="Cambria"/>
              </a:rPr>
              <a:t>trên KIT Arduino</a:t>
            </a:r>
            <a:endParaRPr sz="24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>
                <a:solidFill>
                  <a:srgbClr val="000066"/>
                </a:solidFill>
                <a:latin typeface="Cambria"/>
                <a:cs typeface="Cambria"/>
              </a:rPr>
              <a:t>Lập</a:t>
            </a:r>
            <a:r>
              <a:rPr sz="2400" spc="-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mbria"/>
                <a:cs typeface="Cambria"/>
              </a:rPr>
              <a:t>trình</a:t>
            </a:r>
            <a:r>
              <a:rPr sz="2400" spc="-3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Cambria"/>
                <a:cs typeface="Cambria"/>
              </a:rPr>
              <a:t>C</a:t>
            </a:r>
            <a:r>
              <a:rPr sz="2400" b="1" spc="-5">
                <a:solidFill>
                  <a:srgbClr val="000066"/>
                </a:solidFill>
                <a:latin typeface="Cambria"/>
                <a:cs typeface="Cambria"/>
              </a:rPr>
              <a:t>/C</a:t>
            </a:r>
            <a:r>
              <a:rPr lang="en-US" sz="2400" b="1" spc="-5">
                <a:solidFill>
                  <a:srgbClr val="000066"/>
                </a:solidFill>
                <a:latin typeface="Cambria"/>
                <a:cs typeface="Cambria"/>
              </a:rPr>
              <a:t>++</a:t>
            </a:r>
            <a:endParaRPr sz="24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>
                <a:solidFill>
                  <a:srgbClr val="000066"/>
                </a:solidFill>
                <a:latin typeface="Cambria"/>
                <a:cs typeface="Cambria"/>
              </a:rPr>
              <a:t>Lý</a:t>
            </a:r>
            <a:r>
              <a:rPr sz="2400" spc="-4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mbria"/>
                <a:cs typeface="Cambria"/>
              </a:rPr>
              <a:t>do:</a:t>
            </a:r>
            <a:endParaRPr sz="2400">
              <a:latin typeface="Cambria"/>
              <a:cs typeface="Cambria"/>
            </a:endParaRPr>
          </a:p>
          <a:p>
            <a:pPr marL="927100" marR="2673350" lvl="1" indent="-457834">
              <a:lnSpc>
                <a:spcPct val="120000"/>
              </a:lnSpc>
              <a:spcBef>
                <a:spcPts val="15"/>
              </a:spcBef>
              <a:buFont typeface="Cambria"/>
              <a:buChar char="•"/>
              <a:tabLst>
                <a:tab pos="756285" algn="l"/>
                <a:tab pos="756920" algn="l"/>
                <a:tab pos="18415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Dễ tiếp cận  sử dụng</a:t>
            </a:r>
          </a:p>
          <a:p>
            <a:pPr marL="927100" marR="2673350" lvl="1" indent="-457834">
              <a:lnSpc>
                <a:spcPct val="120000"/>
              </a:lnSpc>
              <a:spcBef>
                <a:spcPts val="15"/>
              </a:spcBef>
              <a:buFont typeface="Cambria"/>
              <a:buChar char="•"/>
              <a:tabLst>
                <a:tab pos="756285" algn="l"/>
                <a:tab pos="756920" algn="l"/>
                <a:tab pos="18415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Đa nên tảng (Linux, Windows, MAC OS…)</a:t>
            </a:r>
          </a:p>
          <a:p>
            <a:pPr marL="927100" marR="2673350" lvl="1" indent="-457834">
              <a:lnSpc>
                <a:spcPct val="120000"/>
              </a:lnSpc>
              <a:spcBef>
                <a:spcPts val="15"/>
              </a:spcBef>
              <a:buFont typeface="Cambria"/>
              <a:buChar char="•"/>
              <a:tabLst>
                <a:tab pos="756285" algn="l"/>
                <a:tab pos="756920" algn="l"/>
                <a:tab pos="18415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Cộng đồng hỗ trợ lớn, tài liệu dễ tìm</a:t>
            </a:r>
          </a:p>
          <a:p>
            <a:pPr marL="927100" marR="2673350" lvl="1" indent="-457834">
              <a:lnSpc>
                <a:spcPct val="120000"/>
              </a:lnSpc>
              <a:spcBef>
                <a:spcPts val="15"/>
              </a:spcBef>
              <a:buFont typeface="Cambria"/>
              <a:buChar char="•"/>
              <a:tabLst>
                <a:tab pos="756285" algn="l"/>
                <a:tab pos="756920" algn="l"/>
                <a:tab pos="18415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Mã nguồn mở 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6340" y="6598538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27</a:t>
            </a:fld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7BC45E-8C35-FA5C-7B7D-9F79333C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9" y="4267200"/>
            <a:ext cx="3437461" cy="2029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6D6D2-FC08-8DC1-CBB5-3DDDDD189350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Định hướng môn học</a:t>
            </a:r>
            <a:endParaRPr lang="en-US" sz="1800" b="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102799"/>
            <a:ext cx="9067800" cy="1388201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400" spc="-10">
                <a:solidFill>
                  <a:srgbClr val="000066"/>
                </a:solidFill>
                <a:latin typeface="Cambria"/>
                <a:cs typeface="Cambria"/>
              </a:rPr>
              <a:t>Bộ công cụ Arduino</a:t>
            </a:r>
            <a:endParaRPr sz="24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IDE (Arduino IDE)</a:t>
            </a: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Mô phỏng 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6340" y="6598538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28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6D6D2-FC08-8DC1-CBB5-3DDDDD189350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Đinh hướng môn học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81948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102799"/>
            <a:ext cx="9067800" cy="4700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400" spc="-10">
                <a:solidFill>
                  <a:srgbClr val="000066"/>
                </a:solidFill>
                <a:latin typeface="Cambria"/>
                <a:cs typeface="Cambria"/>
              </a:rPr>
              <a:t>Bộ công cụ Arduino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6340" y="6598538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29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6D6D2-FC08-8DC1-CBB5-3DDDDD189350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Đinh hướng môn học</a:t>
            </a:r>
            <a:endParaRPr lang="en-US" sz="1800" b="1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324CC-AC3E-9B75-9098-7972DDFB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95" y="1839630"/>
            <a:ext cx="7723909" cy="41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96037"/>
            <a:ext cx="9144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7490" algn="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Cambria"/>
                <a:cs typeface="Cambria"/>
              </a:rPr>
              <a:t>Chương</a:t>
            </a:r>
            <a:r>
              <a:rPr sz="3600" b="1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8885" y="2042287"/>
            <a:ext cx="25857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solidFill>
                  <a:srgbClr val="000066"/>
                </a:solidFill>
                <a:latin typeface="Cambria"/>
                <a:cs typeface="Cambria"/>
              </a:rPr>
              <a:t>Giới</a:t>
            </a:r>
            <a:r>
              <a:rPr sz="4400" b="1" spc="-6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4400" b="1" spc="-5" dirty="0">
                <a:solidFill>
                  <a:srgbClr val="000066"/>
                </a:solidFill>
                <a:latin typeface="Cambria"/>
                <a:cs typeface="Cambria"/>
              </a:rPr>
              <a:t>thiệu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8741" y="2846908"/>
            <a:ext cx="4909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000066"/>
                </a:solidFill>
                <a:latin typeface="Cambria"/>
                <a:cs typeface="Cambria"/>
              </a:rPr>
              <a:t>Lập</a:t>
            </a:r>
            <a:r>
              <a:rPr sz="4400" b="1" spc="-25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4400" b="1" spc="-5" dirty="0">
                <a:solidFill>
                  <a:srgbClr val="000066"/>
                </a:solidFill>
                <a:latin typeface="Cambria"/>
                <a:cs typeface="Cambria"/>
              </a:rPr>
              <a:t>trình</a:t>
            </a:r>
            <a:r>
              <a:rPr sz="4400" b="1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4400" b="1" dirty="0">
                <a:solidFill>
                  <a:srgbClr val="000066"/>
                </a:solidFill>
                <a:latin typeface="Cambria"/>
                <a:cs typeface="Cambria"/>
              </a:rPr>
              <a:t>hệ</a:t>
            </a:r>
            <a:r>
              <a:rPr sz="4400" b="1" spc="-20" dirty="0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4400" b="1" spc="-5" dirty="0">
                <a:solidFill>
                  <a:srgbClr val="000066"/>
                </a:solidFill>
                <a:latin typeface="Cambria"/>
                <a:cs typeface="Cambria"/>
              </a:rPr>
              <a:t>nhúng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5400" y="65985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3</a:t>
            </a:fld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102799"/>
            <a:ext cx="9067800" cy="9291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IDE (Arduino IDE)   </a:t>
            </a: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354965" algn="l"/>
                <a:tab pos="355600" algn="l"/>
              </a:tabLst>
            </a:pPr>
            <a:r>
              <a:rPr lang="en-US" sz="2400">
                <a:latin typeface="Cambria"/>
                <a:cs typeface="Cambria"/>
              </a:rPr>
              <a:t>https://www.arduino.cc/en/software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16340" y="6598538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30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6D6D2-FC08-8DC1-CBB5-3DDDDD189350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Đinh hướng môn học</a:t>
            </a:r>
            <a:endParaRPr lang="en-US" sz="1800" b="1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84B87-E8A6-A556-877A-1C12539A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36" y="2359368"/>
            <a:ext cx="7643007" cy="39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2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102799"/>
            <a:ext cx="9067800" cy="4700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400" spc="-5">
                <a:solidFill>
                  <a:srgbClr val="000066"/>
                </a:solidFill>
                <a:latin typeface="Cambria"/>
                <a:cs typeface="Cambria"/>
              </a:rPr>
              <a:t>Mô phỏng: TinkerCad; Wokwi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6340" y="6598538"/>
            <a:ext cx="274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31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6D6D2-FC08-8DC1-CBB5-3DDDDD189350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Đinh hướng môn học</a:t>
            </a:r>
            <a:endParaRPr lang="en-US" sz="1800" b="1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FF194-246F-7173-61E6-43EF30ED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09" y="1818848"/>
            <a:ext cx="6793422" cy="3262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9EEA1-D512-4166-E53E-9312FF6D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048000"/>
            <a:ext cx="4229100" cy="30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4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32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" name="Picture 2" descr="Káº¿t quáº£ hÃ¬nh áº£nh cho arduino in Environment moni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2" y="1080547"/>
            <a:ext cx="8350055" cy="469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9F54E-2D9B-40F8-AC5E-14D35921DCFD}"/>
              </a:ext>
            </a:extLst>
          </p:cNvPr>
          <p:cNvSpPr txBox="1"/>
          <p:nvPr/>
        </p:nvSpPr>
        <p:spPr>
          <a:xfrm>
            <a:off x="609600" y="1101082"/>
            <a:ext cx="13293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atin typeface="Cambria" panose="02040503050406030204" pitchFamily="18" charset="0"/>
              </a:rPr>
              <a:t>Example</a:t>
            </a:r>
            <a:endParaRPr lang="vi-VN" sz="2100" b="1">
              <a:latin typeface="Cambria" panose="020405030504060302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0CC16-BF2D-4BF7-ADD8-53877276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B38F0-7269-4313-8701-34452C693F55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BD32D-9B16-9CEA-0EA5-6C9AFD0796C3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Đinh hướng môn học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18513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33</a:t>
            </a:fld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3" name="Picture 2" descr="Káº¿t quáº£ hÃ¬nh áº£nh cho arduino in WS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45911"/>
            <a:ext cx="6357413" cy="45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999DF0-CBFE-41C8-831E-03B195A004EC}"/>
              </a:ext>
            </a:extLst>
          </p:cNvPr>
          <p:cNvSpPr txBox="1"/>
          <p:nvPr/>
        </p:nvSpPr>
        <p:spPr>
          <a:xfrm>
            <a:off x="5196253" y="4897956"/>
            <a:ext cx="358727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vi-VN" sz="1350"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EFC84-E5EE-440B-211E-C60CE7AA2BBB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Đinh hướng môn học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0449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34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99DF0-CBFE-41C8-831E-03B195A004EC}"/>
              </a:ext>
            </a:extLst>
          </p:cNvPr>
          <p:cNvSpPr txBox="1"/>
          <p:nvPr/>
        </p:nvSpPr>
        <p:spPr>
          <a:xfrm>
            <a:off x="5196253" y="4897956"/>
            <a:ext cx="358727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vi-VN" sz="1350"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EFC84-E5EE-440B-211E-C60CE7AA2BBB}"/>
              </a:ext>
            </a:extLst>
          </p:cNvPr>
          <p:cNvSpPr txBox="1"/>
          <p:nvPr/>
        </p:nvSpPr>
        <p:spPr>
          <a:xfrm>
            <a:off x="1143000" y="374303"/>
            <a:ext cx="6934200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Câu hỏi bài tập:</a:t>
            </a:r>
          </a:p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endParaRPr lang="en-US" sz="2400" b="1">
              <a:solidFill>
                <a:srgbClr val="000066"/>
              </a:solidFill>
              <a:latin typeface="Cambria"/>
              <a:cs typeface="Cambria"/>
            </a:endParaRPr>
          </a:p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>
                <a:solidFill>
                  <a:srgbClr val="000066"/>
                </a:solidFill>
                <a:latin typeface="Cambria"/>
                <a:cs typeface="Cambria"/>
              </a:rPr>
              <a:t>1. Tạo tài khoảng trên Tinkercad</a:t>
            </a:r>
          </a:p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>
                <a:solidFill>
                  <a:srgbClr val="000066"/>
                </a:solidFill>
                <a:latin typeface="Cambria"/>
                <a:cs typeface="Cambria"/>
              </a:rPr>
              <a:t>2. Tải IDE Arduino</a:t>
            </a:r>
          </a:p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>
                <a:solidFill>
                  <a:srgbClr val="000066"/>
                </a:solidFill>
                <a:latin typeface="Cambria"/>
                <a:cs typeface="Cambria"/>
              </a:rPr>
              <a:t>3. Tìm hiểu về một số ứng dụng HTN trong thực tế, HTN đó thuộc loại nào (real time, stand alone..) và nêu đặc điểm của HTN đó?</a:t>
            </a:r>
            <a:endParaRPr lang="en-US" sz="18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2750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35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99DF0-CBFE-41C8-831E-03B195A004EC}"/>
              </a:ext>
            </a:extLst>
          </p:cNvPr>
          <p:cNvSpPr txBox="1"/>
          <p:nvPr/>
        </p:nvSpPr>
        <p:spPr>
          <a:xfrm>
            <a:off x="5196253" y="4897956"/>
            <a:ext cx="358727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vi-VN" sz="1350"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EFC84-E5EE-440B-211E-C60CE7AA2BBB}"/>
              </a:ext>
            </a:extLst>
          </p:cNvPr>
          <p:cNvSpPr txBox="1"/>
          <p:nvPr/>
        </p:nvSpPr>
        <p:spPr>
          <a:xfrm>
            <a:off x="4018530" y="2819400"/>
            <a:ext cx="137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9733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09" rIns="0" bIns="0" rtlCol="0">
            <a:spAutoFit/>
          </a:bodyPr>
          <a:lstStyle/>
          <a:p>
            <a:pPr marL="49199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Nội</a:t>
            </a:r>
            <a:r>
              <a:rPr spc="-25" dirty="0"/>
              <a:t> </a:t>
            </a:r>
            <a:r>
              <a:rPr spc="-5" dirty="0"/>
              <a:t>dung</a:t>
            </a:r>
            <a:r>
              <a:rPr spc="-20" dirty="0"/>
              <a:t> </a:t>
            </a:r>
            <a:r>
              <a:rPr dirty="0"/>
              <a:t>chương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7600" y="1447800"/>
            <a:ext cx="7797800" cy="333681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673735" lvl="1" indent="-66167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674370" algn="l"/>
              </a:tabLst>
            </a:pPr>
            <a:r>
              <a:rPr lang="en-US" sz="3000">
                <a:solidFill>
                  <a:srgbClr val="000066"/>
                </a:solidFill>
                <a:latin typeface="Cambria"/>
                <a:cs typeface="Cambria"/>
              </a:rPr>
              <a:t>Hệ thống</a:t>
            </a:r>
            <a:r>
              <a:rPr sz="3000" spc="-2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sz="3000" spc="-5">
                <a:solidFill>
                  <a:srgbClr val="000066"/>
                </a:solidFill>
                <a:latin typeface="Cambria"/>
                <a:cs typeface="Cambria"/>
              </a:rPr>
              <a:t>nhúng</a:t>
            </a:r>
            <a:r>
              <a:rPr lang="en-US" sz="3000" spc="-5">
                <a:solidFill>
                  <a:srgbClr val="000066"/>
                </a:solidFill>
                <a:latin typeface="Cambria"/>
                <a:cs typeface="Cambria"/>
              </a:rPr>
              <a:t> là gì?</a:t>
            </a:r>
          </a:p>
          <a:p>
            <a:pPr marL="673735" lvl="1" indent="-66167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674370" algn="l"/>
              </a:tabLst>
            </a:pPr>
            <a:r>
              <a:rPr lang="en-US" sz="3000" spc="-5">
                <a:solidFill>
                  <a:srgbClr val="000066"/>
                </a:solidFill>
                <a:latin typeface="Cambria"/>
                <a:cs typeface="Cambria"/>
              </a:rPr>
              <a:t>Đặc điểm của các hệ thống nhúng</a:t>
            </a:r>
            <a:endParaRPr sz="3000">
              <a:latin typeface="Cambria"/>
              <a:cs typeface="Cambria"/>
            </a:endParaRPr>
          </a:p>
          <a:p>
            <a:pPr marL="673735" lvl="1" indent="-66167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674370" algn="l"/>
              </a:tabLst>
            </a:pPr>
            <a:r>
              <a:rPr lang="en-US" sz="3000">
                <a:solidFill>
                  <a:srgbClr val="000066"/>
                </a:solidFill>
                <a:latin typeface="Cambria"/>
                <a:cs typeface="Cambria"/>
              </a:rPr>
              <a:t>Hệ thống nhúng hoạt động như thế nào?</a:t>
            </a:r>
          </a:p>
          <a:p>
            <a:pPr marL="673735" lvl="1" indent="-66167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674370" algn="l"/>
              </a:tabLst>
            </a:pPr>
            <a:r>
              <a:rPr lang="en-US" sz="3000">
                <a:solidFill>
                  <a:srgbClr val="000066"/>
                </a:solidFill>
                <a:latin typeface="Cambria"/>
                <a:cs typeface="Cambria"/>
              </a:rPr>
              <a:t>Phân loại hệ thống nhúng</a:t>
            </a:r>
          </a:p>
          <a:p>
            <a:pPr marL="673735" lvl="1" indent="-66167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674370" algn="l"/>
              </a:tabLst>
            </a:pPr>
            <a:r>
              <a:rPr lang="en-US" sz="3000">
                <a:solidFill>
                  <a:srgbClr val="000066"/>
                </a:solidFill>
                <a:latin typeface="Cambria"/>
                <a:cs typeface="Cambria"/>
              </a:rPr>
              <a:t>Ứng dụng hệ thống nhúng</a:t>
            </a:r>
          </a:p>
          <a:p>
            <a:pPr marL="673735" lvl="1" indent="-66167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674370" algn="l"/>
              </a:tabLst>
            </a:pPr>
            <a:r>
              <a:rPr lang="en-US" sz="3000">
                <a:solidFill>
                  <a:srgbClr val="000066"/>
                </a:solidFill>
                <a:latin typeface="Cambria"/>
                <a:cs typeface="Cambria"/>
              </a:rPr>
              <a:t>Lập trình nhúng là gì?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1075" y="6558541"/>
            <a:ext cx="4836795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900" baseline="4629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CuuDuongThanCong.co</a:t>
            </a:r>
            <a:r>
              <a:rPr sz="900" spc="-517" baseline="4629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m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Lậ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ì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nhún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M-Linu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900" baseline="4629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https://fb.com/tailieudientucntt</a:t>
            </a:r>
            <a:endParaRPr sz="900" baseline="4629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5400" y="65985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4</a:t>
            </a:fld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19200" y="1295400"/>
            <a:ext cx="6934200" cy="22538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r>
              <a:rPr lang="vi-VN" sz="2400" i="1" spc="-5">
                <a:solidFill>
                  <a:srgbClr val="000066"/>
                </a:solidFill>
                <a:latin typeface="Cambria"/>
                <a:cs typeface="Cambria"/>
              </a:rPr>
              <a:t>Hệ thống nhúng (Embedded system) là một thuật ngữ để chỉ</a:t>
            </a:r>
            <a:r>
              <a:rPr lang="en-US" sz="2400" i="1" spc="-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lang="vi-VN" sz="2400" i="1" spc="-5">
                <a:solidFill>
                  <a:srgbClr val="000066"/>
                </a:solidFill>
                <a:latin typeface="Cambria"/>
                <a:cs typeface="Cambria"/>
              </a:rPr>
              <a:t>một hệ thống có khả năng</a:t>
            </a:r>
            <a:r>
              <a:rPr lang="en-US" sz="2400" i="1" spc="-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lang="vi-VN" sz="2400" b="1" i="1" spc="-5">
                <a:solidFill>
                  <a:srgbClr val="000066"/>
                </a:solidFill>
                <a:latin typeface="Cambria"/>
                <a:cs typeface="Cambria"/>
              </a:rPr>
              <a:t>tự trị </a:t>
            </a:r>
            <a:r>
              <a:rPr lang="vi-VN" sz="2400" i="1" spc="-5">
                <a:solidFill>
                  <a:srgbClr val="000066"/>
                </a:solidFill>
                <a:latin typeface="Cambria"/>
                <a:cs typeface="Cambria"/>
              </a:rPr>
              <a:t>được nhúng vào trong một </a:t>
            </a:r>
            <a:r>
              <a:rPr lang="vi-VN" sz="2400" b="1" i="1" spc="-5">
                <a:solidFill>
                  <a:srgbClr val="000066"/>
                </a:solidFill>
                <a:latin typeface="Cambria"/>
                <a:cs typeface="Cambria"/>
              </a:rPr>
              <a:t>môi trường </a:t>
            </a:r>
            <a:r>
              <a:rPr lang="vi-VN" sz="2400" i="1" spc="-5">
                <a:solidFill>
                  <a:srgbClr val="000066"/>
                </a:solidFill>
                <a:latin typeface="Cambria"/>
                <a:cs typeface="Cambria"/>
              </a:rPr>
              <a:t>hay một </a:t>
            </a:r>
            <a:r>
              <a:rPr lang="vi-VN" sz="2400" b="1" i="1" spc="-5">
                <a:solidFill>
                  <a:srgbClr val="000066"/>
                </a:solidFill>
                <a:latin typeface="Cambria"/>
                <a:cs typeface="Cambria"/>
              </a:rPr>
              <a:t>hệ thống mẹ</a:t>
            </a:r>
            <a:r>
              <a:rPr lang="en-US" sz="2400" i="1" spc="-5">
                <a:solidFill>
                  <a:srgbClr val="000066"/>
                </a:solidFill>
                <a:latin typeface="Cambria"/>
                <a:cs typeface="Cambria"/>
              </a:rPr>
              <a:t>, 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endParaRPr lang="en-US" sz="2400" i="1" spc="-5">
              <a:solidFill>
                <a:srgbClr val="000066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r>
              <a:rPr lang="en-US" sz="2400" i="1" spc="-5">
                <a:solidFill>
                  <a:srgbClr val="000066"/>
                </a:solidFill>
                <a:latin typeface="Cambria"/>
                <a:cs typeface="Cambria"/>
              </a:rPr>
              <a:t>Được </a:t>
            </a:r>
            <a:r>
              <a:rPr lang="vi-VN" sz="2400" i="1" spc="-5">
                <a:solidFill>
                  <a:srgbClr val="000066"/>
                </a:solidFill>
                <a:latin typeface="Cambria"/>
                <a:cs typeface="Cambria"/>
              </a:rPr>
              <a:t>tích hợp cả phần cứng và phần phềm để thực hiện một hoặc một nhóm chức năng chuyên</a:t>
            </a:r>
            <a:r>
              <a:rPr lang="en-US" sz="2400" i="1" spc="-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r>
              <a:rPr lang="vi-VN" sz="2400" i="1" spc="-5">
                <a:solidFill>
                  <a:srgbClr val="000066"/>
                </a:solidFill>
                <a:latin typeface="Cambria"/>
                <a:cs typeface="Cambria"/>
              </a:rPr>
              <a:t>biệt cụ thể</a:t>
            </a:r>
            <a:r>
              <a:rPr lang="en-US" sz="2400" i="1" spc="-5">
                <a:solidFill>
                  <a:srgbClr val="000066"/>
                </a:solidFill>
                <a:latin typeface="Cambria"/>
                <a:cs typeface="Cambria"/>
              </a:rPr>
              <a:t>.</a:t>
            </a:r>
            <a:r>
              <a:rPr lang="vi-VN" sz="2400" i="1" spc="-5">
                <a:solidFill>
                  <a:srgbClr val="000066"/>
                </a:solidFill>
                <a:latin typeface="Cambria"/>
                <a:cs typeface="Cambria"/>
              </a:rPr>
              <a:t> </a:t>
            </a:r>
            <a:endParaRPr lang="en-US" sz="2400" b="1" spc="-5">
              <a:solidFill>
                <a:srgbClr val="00AF50"/>
              </a:solidFill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5400" y="65985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000066"/>
                </a:solidFill>
                <a:latin typeface="Microsoft Sans Serif"/>
                <a:cs typeface="Microsoft Sans Serif"/>
              </a:rPr>
              <a:t>5</a:t>
            </a:fld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3FE92-D56A-3037-9727-2C533C28A5CD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Hệ thống nhúng là gì?</a:t>
            </a:r>
            <a:endParaRPr lang="en-US" sz="1800" b="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771" y="1219200"/>
            <a:ext cx="7007583" cy="4038600"/>
          </a:xfrm>
        </p:spPr>
        <p:txBody>
          <a:bodyPr>
            <a:normAutofit/>
          </a:bodyPr>
          <a:lstStyle/>
          <a:p>
            <a:r>
              <a:rPr lang="en-US" sz="2400"/>
              <a:t>Là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err="1"/>
              <a:t>thống</a:t>
            </a:r>
            <a:r>
              <a:rPr lang="en-US" sz="2400"/>
              <a:t> có: </a:t>
            </a:r>
            <a:br>
              <a:rPr lang="en-US" sz="2400"/>
            </a:br>
            <a:r>
              <a:rPr lang="en-US" sz="2400" b="0"/>
              <a:t>     - phần </a:t>
            </a:r>
            <a:r>
              <a:rPr lang="en-US" sz="2400" b="0" err="1"/>
              <a:t>cứng</a:t>
            </a:r>
            <a:r>
              <a:rPr lang="en-US" sz="2400" b="0"/>
              <a:t> </a:t>
            </a:r>
            <a:br>
              <a:rPr lang="en-US" sz="2400" b="0"/>
            </a:br>
            <a:r>
              <a:rPr lang="en-US" sz="2400" b="0"/>
              <a:t>     - phần </a:t>
            </a:r>
            <a:r>
              <a:rPr lang="en-US" sz="2400" b="0" dirty="0" err="1"/>
              <a:t>mềm</a:t>
            </a:r>
            <a:r>
              <a:rPr lang="en-US" sz="2400" b="0" dirty="0"/>
              <a:t> </a:t>
            </a:r>
            <a:r>
              <a:rPr lang="en-US" sz="2400" b="0" dirty="0" err="1"/>
              <a:t>máy</a:t>
            </a:r>
            <a:r>
              <a:rPr lang="en-US" sz="2400" b="0" dirty="0"/>
              <a:t> </a:t>
            </a:r>
            <a:r>
              <a:rPr lang="en-US" sz="2400" b="0" err="1"/>
              <a:t>tính</a:t>
            </a:r>
            <a:r>
              <a:rPr lang="en-US" sz="2400" b="0"/>
              <a:t> (OS/None OS)</a:t>
            </a:r>
            <a:br>
              <a:rPr lang="en-US" sz="2400" b="0"/>
            </a:br>
            <a:r>
              <a:rPr lang="en-US" sz="2400" b="0"/>
              <a:t>     - nhúng </a:t>
            </a:r>
            <a:r>
              <a:rPr lang="en-US" sz="2400" b="0" dirty="0"/>
              <a:t>“</a:t>
            </a:r>
            <a:r>
              <a:rPr lang="en-US" sz="2400" b="0" dirty="0" err="1"/>
              <a:t>ẩn</a:t>
            </a:r>
            <a:r>
              <a:rPr lang="en-US" sz="2400" b="0" dirty="0"/>
              <a:t>” </a:t>
            </a:r>
            <a:r>
              <a:rPr lang="en-US" sz="2400" b="0" err="1"/>
              <a:t>trong</a:t>
            </a:r>
            <a:r>
              <a:rPr lang="en-US" sz="2400" b="0"/>
              <a:t> nó (Sketch)</a:t>
            </a:r>
          </a:p>
          <a:p>
            <a:endParaRPr lang="en-US" sz="2400"/>
          </a:p>
          <a:p>
            <a:r>
              <a:rPr lang="en-US" sz="2400" b="0"/>
              <a:t>Là </a:t>
            </a:r>
            <a:r>
              <a:rPr lang="en-US" sz="2400" b="0" dirty="0" err="1"/>
              <a:t>thiết</a:t>
            </a:r>
            <a:r>
              <a:rPr lang="en-US" sz="2400" b="0" dirty="0"/>
              <a:t> </a:t>
            </a:r>
            <a:r>
              <a:rPr lang="en-US" sz="2400" b="0" dirty="0" err="1"/>
              <a:t>bị</a:t>
            </a:r>
            <a:r>
              <a:rPr lang="en-US" sz="2400" b="0" dirty="0"/>
              <a:t> </a:t>
            </a:r>
            <a:r>
              <a:rPr lang="en-US" sz="2400" b="0" dirty="0" err="1"/>
              <a:t>có</a:t>
            </a:r>
            <a:r>
              <a:rPr lang="en-US" sz="2400" b="0" dirty="0"/>
              <a:t> </a:t>
            </a:r>
            <a:r>
              <a:rPr lang="en-US" sz="2400" b="0" dirty="0" err="1"/>
              <a:t>một</a:t>
            </a:r>
            <a:r>
              <a:rPr lang="en-US" sz="2400" b="0" dirty="0"/>
              <a:t> </a:t>
            </a:r>
            <a:r>
              <a:rPr lang="en-US" sz="2400" b="0" dirty="0" err="1"/>
              <a:t>máy</a:t>
            </a:r>
            <a:r>
              <a:rPr lang="en-US" sz="2400" b="0" dirty="0"/>
              <a:t> </a:t>
            </a:r>
            <a:r>
              <a:rPr lang="en-US" sz="2400" b="0" dirty="0" err="1"/>
              <a:t>tính</a:t>
            </a:r>
            <a:r>
              <a:rPr lang="en-US" sz="2400" b="0" dirty="0"/>
              <a:t> </a:t>
            </a:r>
            <a:r>
              <a:rPr lang="en-US" sz="2400" b="0" dirty="0" err="1"/>
              <a:t>có</a:t>
            </a:r>
            <a:r>
              <a:rPr lang="en-US" sz="2400" b="0" dirty="0"/>
              <a:t> </a:t>
            </a:r>
            <a:r>
              <a:rPr lang="en-US" sz="2400" b="0" dirty="0" err="1"/>
              <a:t>thể</a:t>
            </a:r>
            <a:r>
              <a:rPr lang="en-US" sz="2400" b="0" dirty="0"/>
              <a:t> </a:t>
            </a:r>
            <a:r>
              <a:rPr lang="en-US" sz="2400" b="0" dirty="0" err="1"/>
              <a:t>lập</a:t>
            </a:r>
            <a:r>
              <a:rPr lang="en-US" sz="2400" b="0" dirty="0"/>
              <a:t> </a:t>
            </a:r>
            <a:r>
              <a:rPr lang="en-US" sz="2400" b="0" dirty="0" err="1"/>
              <a:t>trình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, </a:t>
            </a:r>
            <a:r>
              <a:rPr lang="en-US" sz="2400" b="0" dirty="0" err="1"/>
              <a:t>nhưng</a:t>
            </a:r>
            <a:r>
              <a:rPr lang="en-US" sz="2400" b="0" dirty="0"/>
              <a:t> </a:t>
            </a:r>
            <a:r>
              <a:rPr lang="en-US" sz="2400" b="0" dirty="0" err="1"/>
              <a:t>không</a:t>
            </a:r>
            <a:r>
              <a:rPr lang="en-US" sz="2400" b="0" dirty="0"/>
              <a:t> </a:t>
            </a:r>
            <a:r>
              <a:rPr lang="en-US" sz="2400" b="0" dirty="0" err="1"/>
              <a:t>phải</a:t>
            </a:r>
            <a:r>
              <a:rPr lang="en-US" sz="2400" b="0" dirty="0"/>
              <a:t> </a:t>
            </a:r>
            <a:r>
              <a:rPr lang="en-US" sz="2400" b="0" dirty="0" err="1"/>
              <a:t>là</a:t>
            </a:r>
            <a:r>
              <a:rPr lang="en-US" sz="2400" b="0" dirty="0"/>
              <a:t> </a:t>
            </a:r>
            <a:r>
              <a:rPr lang="en-US" sz="2400" b="0" dirty="0" err="1"/>
              <a:t>máy</a:t>
            </a:r>
            <a:r>
              <a:rPr lang="en-US" sz="2400" b="0" dirty="0"/>
              <a:t> </a:t>
            </a:r>
            <a:r>
              <a:rPr lang="en-US" sz="2400" b="0" dirty="0" err="1"/>
              <a:t>tính</a:t>
            </a:r>
            <a:r>
              <a:rPr lang="en-US" sz="2400" b="0" dirty="0"/>
              <a:t> </a:t>
            </a:r>
            <a:r>
              <a:rPr lang="en-US" sz="2400" b="0" dirty="0" err="1"/>
              <a:t>đa</a:t>
            </a:r>
            <a:r>
              <a:rPr lang="en-US" sz="2400" b="0" dirty="0"/>
              <a:t> </a:t>
            </a:r>
            <a:r>
              <a:rPr lang="en-US" sz="2400" b="0" dirty="0" err="1"/>
              <a:t>năng</a:t>
            </a:r>
            <a:endParaRPr lang="en-US" sz="2400" b="0" dirty="0"/>
          </a:p>
          <a:p>
            <a:pPr algn="just"/>
            <a:r>
              <a:rPr lang="en-US" sz="2400">
                <a:solidFill>
                  <a:srgbClr val="00B050"/>
                </a:solidFill>
              </a:rPr>
              <a:t> </a:t>
            </a:r>
          </a:p>
          <a:p>
            <a:pPr algn="just"/>
            <a:r>
              <a:rPr lang="en-US" sz="2400" b="1" i="1">
                <a:solidFill>
                  <a:srgbClr val="00B050"/>
                </a:solidFill>
              </a:rPr>
              <a:t>HTN</a:t>
            </a:r>
            <a:r>
              <a:rPr lang="en-US" sz="2400" i="1">
                <a:solidFill>
                  <a:srgbClr val="00B050"/>
                </a:solidFill>
              </a:rPr>
              <a:t> Phục </a:t>
            </a:r>
            <a:r>
              <a:rPr lang="en-US" sz="2400" i="1" dirty="0" err="1">
                <a:solidFill>
                  <a:srgbClr val="00B050"/>
                </a:solidFill>
              </a:rPr>
              <a:t>vụ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các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bài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toán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u="sng" dirty="0" err="1">
                <a:solidFill>
                  <a:srgbClr val="00B050"/>
                </a:solidFill>
              </a:rPr>
              <a:t>chuyên</a:t>
            </a:r>
            <a:r>
              <a:rPr lang="en-US" sz="2400" i="1" u="sng" dirty="0">
                <a:solidFill>
                  <a:srgbClr val="00B050"/>
                </a:solidFill>
              </a:rPr>
              <a:t> </a:t>
            </a:r>
            <a:r>
              <a:rPr lang="en-US" sz="2400" i="1" u="sng" dirty="0" err="1">
                <a:solidFill>
                  <a:srgbClr val="00B050"/>
                </a:solidFill>
              </a:rPr>
              <a:t>dụng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trong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nhiều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lĩnh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vực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công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nghiệp</a:t>
            </a:r>
            <a:r>
              <a:rPr lang="en-US" sz="2400" i="1" dirty="0">
                <a:solidFill>
                  <a:srgbClr val="00B050"/>
                </a:solidFill>
              </a:rPr>
              <a:t>, </a:t>
            </a:r>
            <a:r>
              <a:rPr lang="en-US" sz="2400" i="1" dirty="0" err="1">
                <a:solidFill>
                  <a:srgbClr val="00B050"/>
                </a:solidFill>
              </a:rPr>
              <a:t>tự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động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hoá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điều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khiển</a:t>
            </a:r>
            <a:r>
              <a:rPr lang="en-US" sz="2400" i="1" dirty="0">
                <a:solidFill>
                  <a:srgbClr val="00B050"/>
                </a:solidFill>
              </a:rPr>
              <a:t>, </a:t>
            </a:r>
            <a:r>
              <a:rPr lang="en-US" sz="2400" i="1" dirty="0" err="1">
                <a:solidFill>
                  <a:srgbClr val="00B050"/>
                </a:solidFill>
              </a:rPr>
              <a:t>quan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trắc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và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B050"/>
                </a:solidFill>
              </a:rPr>
              <a:t>truyền</a:t>
            </a:r>
            <a:r>
              <a:rPr lang="en-US" sz="2400" i="1" dirty="0">
                <a:solidFill>
                  <a:srgbClr val="00B050"/>
                </a:solidFill>
              </a:rPr>
              <a:t> tin</a:t>
            </a:r>
            <a:r>
              <a:rPr lang="en-US" sz="2400" i="1">
                <a:solidFill>
                  <a:srgbClr val="00B050"/>
                </a:solidFill>
              </a:rPr>
              <a:t>.</a:t>
            </a:r>
            <a:r>
              <a:rPr lang="en-US" sz="2400" i="1"/>
              <a:t> </a:t>
            </a:r>
          </a:p>
        </p:txBody>
      </p:sp>
      <p:pic>
        <p:nvPicPr>
          <p:cNvPr id="2050" name="Picture 2" descr="embedded system, embedded systems, what is embedded system, what is an embedded system, basics of embedded system, embedded systems intro, introduction to embedded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609600"/>
            <a:ext cx="1669954" cy="16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6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2401DC-BDAD-4EED-9F9D-AEADA948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F17F0-8783-2CD7-6A42-809F7829C7D0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Hệ thống nhúng là gì?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2410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767C76-9BF4-C37B-C661-1327D5590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6"/>
          <a:stretch/>
        </p:blipFill>
        <p:spPr>
          <a:xfrm>
            <a:off x="838200" y="1821109"/>
            <a:ext cx="7274178" cy="4127228"/>
          </a:xfrm>
          <a:prstGeom prst="hexagon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211184" cy="400110"/>
          </a:xfrm>
        </p:spPr>
        <p:txBody>
          <a:bodyPr/>
          <a:lstStyle/>
          <a:p>
            <a:r>
              <a:rPr lang="en-US" b="0" i="1">
                <a:solidFill>
                  <a:schemeClr val="tx1"/>
                </a:solidFill>
              </a:rPr>
              <a:t>Một số hệ thống nhúng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7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506A8-3DCD-C2CF-E3FF-106268AFD88F}"/>
              </a:ext>
            </a:extLst>
          </p:cNvPr>
          <p:cNvSpPr txBox="1"/>
          <p:nvPr/>
        </p:nvSpPr>
        <p:spPr>
          <a:xfrm>
            <a:off x="1143000" y="37430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Hệ thống nhúng là gì?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0603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haracteristics of Embedded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172200" cy="39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8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035FE-5116-42BD-8B53-A2015EC0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356A0-55AC-71D5-8686-C9CE84EA1756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Một số đặc điểm của các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5570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6" y="838200"/>
            <a:ext cx="7467600" cy="1722755"/>
          </a:xfrm>
        </p:spPr>
        <p:txBody>
          <a:bodyPr>
            <a:noAutofit/>
          </a:bodyPr>
          <a:lstStyle/>
          <a:p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Hoạt động ổn định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Tính năng tự động hoá cao.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Thiết kế chuyên dụng (bài toán cụ thể)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Thuật toán chuyên dụng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Giao diện người dung (có hoặc không)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Một số hệ thống đòi hỏi ràng buộc về tính hoạt động </a:t>
            </a:r>
            <a:r>
              <a:rPr lang="en-US" sz="2400" b="1">
                <a:latin typeface="Cambria" panose="02040503050406030204" pitchFamily="18" charset="0"/>
              </a:rPr>
              <a:t>“real time” </a:t>
            </a:r>
            <a:r>
              <a:rPr lang="en-US" sz="2400">
                <a:latin typeface="Cambria" panose="02040503050406030204" pitchFamily="18" charset="0"/>
              </a:rPr>
              <a:t>để đảm bảo độ an toàn và tính ứng dụng.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Hiệu năng/ Giá cả/  Kích thước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Tiêu hao năng lượng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Cambria" panose="02040503050406030204" pitchFamily="18" charset="0"/>
              </a:rPr>
              <a:t>Độ tin cây			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FFE56A-893B-4A9C-BB26-9B7FC42D8F6C}" type="slidenum">
              <a:rPr lang="en-US" smtClean="0">
                <a:latin typeface="Cambria" panose="02040503050406030204" pitchFamily="18" charset="0"/>
              </a:rPr>
              <a:pPr/>
              <a:t>9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035FE-5116-42BD-8B53-A2015EC0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B3CAD-3658-48F7-A7C2-6CEF45B9FC71}" type="datetime1">
              <a:rPr lang="en-US" smtClean="0">
                <a:latin typeface="Cambria" panose="02040503050406030204" pitchFamily="18" charset="0"/>
              </a:rPr>
              <a:pPr/>
              <a:t>12/3/2023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356A0-55AC-71D5-8686-C9CE84EA1756}"/>
              </a:ext>
            </a:extLst>
          </p:cNvPr>
          <p:cNvSpPr txBox="1"/>
          <p:nvPr/>
        </p:nvSpPr>
        <p:spPr>
          <a:xfrm>
            <a:off x="1219200" y="324793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lvl="1">
              <a:lnSpc>
                <a:spcPct val="100000"/>
              </a:lnSpc>
              <a:spcBef>
                <a:spcPts val="819"/>
              </a:spcBef>
              <a:tabLst>
                <a:tab pos="674370" algn="l"/>
              </a:tabLst>
            </a:pPr>
            <a:r>
              <a:rPr lang="en-US" sz="2400" b="1">
                <a:solidFill>
                  <a:srgbClr val="000066"/>
                </a:solidFill>
                <a:latin typeface="Cambria"/>
                <a:cs typeface="Cambria"/>
              </a:rPr>
              <a:t>Một số đặc điểm của các hệ thống nhúng</a:t>
            </a:r>
            <a:endParaRPr lang="en-US" sz="1800" b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4344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2328</Words>
  <Application>Microsoft Office PowerPoint</Application>
  <PresentationFormat>On-screen Show (4:3)</PresentationFormat>
  <Paragraphs>324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Cambria</vt:lpstr>
      <vt:lpstr>Microsoft Sans Serif</vt:lpstr>
      <vt:lpstr>Times New Roman</vt:lpstr>
      <vt:lpstr>Wingdings</vt:lpstr>
      <vt:lpstr>Office Theme</vt:lpstr>
      <vt:lpstr>LẬP TRÌNH HỆ NHÚNG</vt:lpstr>
      <vt:lpstr>Tài liệu tham khảo</vt:lpstr>
      <vt:lpstr>PowerPoint Presentation</vt:lpstr>
      <vt:lpstr>Nội dung chương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nhúng,phạm ngọc hưng,dhbkhn</dc:title>
  <dc:subject>bai giang he thong nhung.pdf</dc:subject>
  <dc:creator>phạm ngọc hưng</dc:creator>
  <cp:keywords>lập trình nhúng,phạm ngọc hưng,dhbkhn</cp:keywords>
  <cp:lastModifiedBy>Asus</cp:lastModifiedBy>
  <cp:revision>20</cp:revision>
  <dcterms:created xsi:type="dcterms:W3CDTF">2023-11-30T12:05:20Z</dcterms:created>
  <dcterms:modified xsi:type="dcterms:W3CDTF">2023-12-03T03:26:46Z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2012-09-27T00:00:00Z</vt:filetime>
  </property>
  <property fmtid="{D5CDD505-2E9C-101B-9397-08002B2CF9AE}" pid="3" name="Creator">
    <vt:lpwstr>Microsoft® PowerPoint® 2010 Trial</vt:lpwstr>
  </property>
  <property fmtid="{D5CDD505-2E9C-101B-9397-08002B2CF9AE}" pid="4" name="LastSaved">
    <vt:filetime>2023-11-30T00:00:00Z</vt:filetime>
  </property>
</Properties>
</file>